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53"/>
  </p:notesMasterIdLst>
  <p:sldIdLst>
    <p:sldId id="285" r:id="rId2"/>
    <p:sldId id="335" r:id="rId3"/>
    <p:sldId id="260"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11" r:id="rId50"/>
    <p:sldId id="337" r:id="rId51"/>
    <p:sldId id="310"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48783F-1DFA-AF43-A337-9681EE23D201}" v="8" dt="2023-11-11T23:14:32.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75"/>
    <p:restoredTop sz="86234"/>
  </p:normalViewPr>
  <p:slideViewPr>
    <p:cSldViewPr snapToGrid="0" snapToObjects="1">
      <p:cViewPr varScale="1">
        <p:scale>
          <a:sx n="123" d="100"/>
          <a:sy n="123" d="100"/>
        </p:scale>
        <p:origin x="192" y="3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Pravaz" userId="dd98dd1a-5a05-4a9e-bfa6-786862b1357b" providerId="ADAL" clId="{1F48783F-1DFA-AF43-A337-9681EE23D201}"/>
    <pc:docChg chg="undo custSel addSld delSld modSld">
      <pc:chgData name="Natasha Pravaz" userId="dd98dd1a-5a05-4a9e-bfa6-786862b1357b" providerId="ADAL" clId="{1F48783F-1DFA-AF43-A337-9681EE23D201}" dt="2023-11-13T14:49:21.959" v="116"/>
      <pc:docMkLst>
        <pc:docMk/>
      </pc:docMkLst>
      <pc:sldChg chg="addSp delSp modSp mod modTransition delAnim modAnim">
        <pc:chgData name="Natasha Pravaz" userId="dd98dd1a-5a05-4a9e-bfa6-786862b1357b" providerId="ADAL" clId="{1F48783F-1DFA-AF43-A337-9681EE23D201}" dt="2023-11-13T14:46:55.165" v="105"/>
        <pc:sldMkLst>
          <pc:docMk/>
          <pc:sldMk cId="2378518825" sldId="260"/>
        </pc:sldMkLst>
        <pc:picChg chg="add mod">
          <ac:chgData name="Natasha Pravaz" userId="dd98dd1a-5a05-4a9e-bfa6-786862b1357b" providerId="ADAL" clId="{1F48783F-1DFA-AF43-A337-9681EE23D201}" dt="2023-11-10T21:02:29.919" v="51"/>
          <ac:picMkLst>
            <pc:docMk/>
            <pc:sldMk cId="2378518825" sldId="260"/>
            <ac:picMk id="2" creationId="{BFB720CD-BA3E-4CEF-9E35-19811305ACA1}"/>
          </ac:picMkLst>
        </pc:picChg>
        <pc:picChg chg="del">
          <ac:chgData name="Natasha Pravaz" userId="dd98dd1a-5a05-4a9e-bfa6-786862b1357b" providerId="ADAL" clId="{1F48783F-1DFA-AF43-A337-9681EE23D201}" dt="2023-11-10T20:45:21.094" v="0" actId="478"/>
          <ac:picMkLst>
            <pc:docMk/>
            <pc:sldMk cId="2378518825" sldId="260"/>
            <ac:picMk id="3" creationId="{E6FB5EA5-E2C7-5723-725C-7129A306F068}"/>
          </ac:picMkLst>
        </pc:picChg>
      </pc:sldChg>
      <pc:sldChg chg="modTransition">
        <pc:chgData name="Natasha Pravaz" userId="dd98dd1a-5a05-4a9e-bfa6-786862b1357b" providerId="ADAL" clId="{1F48783F-1DFA-AF43-A337-9681EE23D201}" dt="2023-11-13T14:47:04.329" v="106"/>
        <pc:sldMkLst>
          <pc:docMk/>
          <pc:sldMk cId="1888098455" sldId="263"/>
        </pc:sldMkLst>
      </pc:sldChg>
      <pc:sldChg chg="modTransition">
        <pc:chgData name="Natasha Pravaz" userId="dd98dd1a-5a05-4a9e-bfa6-786862b1357b" providerId="ADAL" clId="{1F48783F-1DFA-AF43-A337-9681EE23D201}" dt="2023-11-13T14:47:21.865" v="107"/>
        <pc:sldMkLst>
          <pc:docMk/>
          <pc:sldMk cId="4045498099" sldId="264"/>
        </pc:sldMkLst>
      </pc:sldChg>
      <pc:sldChg chg="modTransition">
        <pc:chgData name="Natasha Pravaz" userId="dd98dd1a-5a05-4a9e-bfa6-786862b1357b" providerId="ADAL" clId="{1F48783F-1DFA-AF43-A337-9681EE23D201}" dt="2023-11-13T14:47:34.776" v="108"/>
        <pc:sldMkLst>
          <pc:docMk/>
          <pc:sldMk cId="2917810789" sldId="265"/>
        </pc:sldMkLst>
      </pc:sldChg>
      <pc:sldChg chg="modTransition">
        <pc:chgData name="Natasha Pravaz" userId="dd98dd1a-5a05-4a9e-bfa6-786862b1357b" providerId="ADAL" clId="{1F48783F-1DFA-AF43-A337-9681EE23D201}" dt="2023-11-13T14:47:57.739" v="109"/>
        <pc:sldMkLst>
          <pc:docMk/>
          <pc:sldMk cId="895613434" sldId="266"/>
        </pc:sldMkLst>
      </pc:sldChg>
      <pc:sldChg chg="modTransition">
        <pc:chgData name="Natasha Pravaz" userId="dd98dd1a-5a05-4a9e-bfa6-786862b1357b" providerId="ADAL" clId="{1F48783F-1DFA-AF43-A337-9681EE23D201}" dt="2023-11-13T14:48:07.934" v="110"/>
        <pc:sldMkLst>
          <pc:docMk/>
          <pc:sldMk cId="3071410071" sldId="267"/>
        </pc:sldMkLst>
      </pc:sldChg>
      <pc:sldChg chg="modTransition">
        <pc:chgData name="Natasha Pravaz" userId="dd98dd1a-5a05-4a9e-bfa6-786862b1357b" providerId="ADAL" clId="{1F48783F-1DFA-AF43-A337-9681EE23D201}" dt="2023-11-13T14:48:20.011" v="111"/>
        <pc:sldMkLst>
          <pc:docMk/>
          <pc:sldMk cId="2447862859" sldId="268"/>
        </pc:sldMkLst>
      </pc:sldChg>
      <pc:sldChg chg="modSp mod">
        <pc:chgData name="Natasha Pravaz" userId="dd98dd1a-5a05-4a9e-bfa6-786862b1357b" providerId="ADAL" clId="{1F48783F-1DFA-AF43-A337-9681EE23D201}" dt="2023-11-10T20:48:17.092" v="25" actId="20577"/>
        <pc:sldMkLst>
          <pc:docMk/>
          <pc:sldMk cId="2944735729" sldId="271"/>
        </pc:sldMkLst>
        <pc:spChg chg="mod">
          <ac:chgData name="Natasha Pravaz" userId="dd98dd1a-5a05-4a9e-bfa6-786862b1357b" providerId="ADAL" clId="{1F48783F-1DFA-AF43-A337-9681EE23D201}" dt="2023-11-10T20:48:17.092" v="25" actId="20577"/>
          <ac:spMkLst>
            <pc:docMk/>
            <pc:sldMk cId="2944735729" sldId="271"/>
            <ac:spMk id="4" creationId="{F8C5349A-728C-F74B-A45F-7661648858C7}"/>
          </ac:spMkLst>
        </pc:spChg>
      </pc:sldChg>
      <pc:sldChg chg="modTransition">
        <pc:chgData name="Natasha Pravaz" userId="dd98dd1a-5a05-4a9e-bfa6-786862b1357b" providerId="ADAL" clId="{1F48783F-1DFA-AF43-A337-9681EE23D201}" dt="2023-11-13T14:48:44.163" v="112"/>
        <pc:sldMkLst>
          <pc:docMk/>
          <pc:sldMk cId="1197533779" sldId="273"/>
        </pc:sldMkLst>
      </pc:sldChg>
      <pc:sldChg chg="modTransition">
        <pc:chgData name="Natasha Pravaz" userId="dd98dd1a-5a05-4a9e-bfa6-786862b1357b" providerId="ADAL" clId="{1F48783F-1DFA-AF43-A337-9681EE23D201}" dt="2023-11-13T14:48:52.691" v="113"/>
        <pc:sldMkLst>
          <pc:docMk/>
          <pc:sldMk cId="3026865690" sldId="274"/>
        </pc:sldMkLst>
      </pc:sldChg>
      <pc:sldChg chg="modTransition">
        <pc:chgData name="Natasha Pravaz" userId="dd98dd1a-5a05-4a9e-bfa6-786862b1357b" providerId="ADAL" clId="{1F48783F-1DFA-AF43-A337-9681EE23D201}" dt="2023-11-13T14:49:04.410" v="114"/>
        <pc:sldMkLst>
          <pc:docMk/>
          <pc:sldMk cId="2446684538" sldId="275"/>
        </pc:sldMkLst>
      </pc:sldChg>
      <pc:sldChg chg="modTransition">
        <pc:chgData name="Natasha Pravaz" userId="dd98dd1a-5a05-4a9e-bfa6-786862b1357b" providerId="ADAL" clId="{1F48783F-1DFA-AF43-A337-9681EE23D201}" dt="2023-11-13T14:49:13.272" v="115"/>
        <pc:sldMkLst>
          <pc:docMk/>
          <pc:sldMk cId="1141590140" sldId="276"/>
        </pc:sldMkLst>
      </pc:sldChg>
      <pc:sldChg chg="modTransition">
        <pc:chgData name="Natasha Pravaz" userId="dd98dd1a-5a05-4a9e-bfa6-786862b1357b" providerId="ADAL" clId="{1F48783F-1DFA-AF43-A337-9681EE23D201}" dt="2023-11-13T14:49:21.959" v="116"/>
        <pc:sldMkLst>
          <pc:docMk/>
          <pc:sldMk cId="635184957" sldId="277"/>
        </pc:sldMkLst>
      </pc:sldChg>
      <pc:sldChg chg="modTransition">
        <pc:chgData name="Natasha Pravaz" userId="dd98dd1a-5a05-4a9e-bfa6-786862b1357b" providerId="ADAL" clId="{1F48783F-1DFA-AF43-A337-9681EE23D201}" dt="2023-11-11T19:07:20.169" v="90"/>
        <pc:sldMkLst>
          <pc:docMk/>
          <pc:sldMk cId="3711289103" sldId="278"/>
        </pc:sldMkLst>
      </pc:sldChg>
      <pc:sldChg chg="modTransition">
        <pc:chgData name="Natasha Pravaz" userId="dd98dd1a-5a05-4a9e-bfa6-786862b1357b" providerId="ADAL" clId="{1F48783F-1DFA-AF43-A337-9681EE23D201}" dt="2023-11-11T23:06:29.502" v="93"/>
        <pc:sldMkLst>
          <pc:docMk/>
          <pc:sldMk cId="560989414" sldId="279"/>
        </pc:sldMkLst>
      </pc:sldChg>
      <pc:sldChg chg="modTransition">
        <pc:chgData name="Natasha Pravaz" userId="dd98dd1a-5a05-4a9e-bfa6-786862b1357b" providerId="ADAL" clId="{1F48783F-1DFA-AF43-A337-9681EE23D201}" dt="2023-11-11T23:06:40.767" v="94"/>
        <pc:sldMkLst>
          <pc:docMk/>
          <pc:sldMk cId="310656326" sldId="280"/>
        </pc:sldMkLst>
      </pc:sldChg>
      <pc:sldChg chg="modTransition">
        <pc:chgData name="Natasha Pravaz" userId="dd98dd1a-5a05-4a9e-bfa6-786862b1357b" providerId="ADAL" clId="{1F48783F-1DFA-AF43-A337-9681EE23D201}" dt="2023-11-11T23:06:53.428" v="95"/>
        <pc:sldMkLst>
          <pc:docMk/>
          <pc:sldMk cId="683515529" sldId="281"/>
        </pc:sldMkLst>
      </pc:sldChg>
      <pc:sldChg chg="modTransition">
        <pc:chgData name="Natasha Pravaz" userId="dd98dd1a-5a05-4a9e-bfa6-786862b1357b" providerId="ADAL" clId="{1F48783F-1DFA-AF43-A337-9681EE23D201}" dt="2023-11-11T23:07:11.722" v="96"/>
        <pc:sldMkLst>
          <pc:docMk/>
          <pc:sldMk cId="998389708" sldId="282"/>
        </pc:sldMkLst>
      </pc:sldChg>
      <pc:sldChg chg="modTransition">
        <pc:chgData name="Natasha Pravaz" userId="dd98dd1a-5a05-4a9e-bfa6-786862b1357b" providerId="ADAL" clId="{1F48783F-1DFA-AF43-A337-9681EE23D201}" dt="2023-11-11T23:07:21.067" v="97"/>
        <pc:sldMkLst>
          <pc:docMk/>
          <pc:sldMk cId="4045139578" sldId="283"/>
        </pc:sldMkLst>
      </pc:sldChg>
      <pc:sldChg chg="add del">
        <pc:chgData name="Natasha Pravaz" userId="dd98dd1a-5a05-4a9e-bfa6-786862b1357b" providerId="ADAL" clId="{1F48783F-1DFA-AF43-A337-9681EE23D201}" dt="2023-11-10T21:28:33.258" v="57"/>
        <pc:sldMkLst>
          <pc:docMk/>
          <pc:sldMk cId="65755336" sldId="284"/>
        </pc:sldMkLst>
      </pc:sldChg>
      <pc:sldChg chg="add">
        <pc:chgData name="Natasha Pravaz" userId="dd98dd1a-5a05-4a9e-bfa6-786862b1357b" providerId="ADAL" clId="{1F48783F-1DFA-AF43-A337-9681EE23D201}" dt="2023-11-11T13:58:46.262" v="61"/>
        <pc:sldMkLst>
          <pc:docMk/>
          <pc:sldMk cId="162845190" sldId="311"/>
        </pc:sldMkLst>
      </pc:sldChg>
      <pc:sldChg chg="del">
        <pc:chgData name="Natasha Pravaz" userId="dd98dd1a-5a05-4a9e-bfa6-786862b1357b" providerId="ADAL" clId="{1F48783F-1DFA-AF43-A337-9681EE23D201}" dt="2023-11-11T13:58:38.785" v="60" actId="2696"/>
        <pc:sldMkLst>
          <pc:docMk/>
          <pc:sldMk cId="1307353376" sldId="311"/>
        </pc:sldMkLst>
      </pc:sldChg>
      <pc:sldChg chg="delSp del mod delAnim">
        <pc:chgData name="Natasha Pravaz" userId="dd98dd1a-5a05-4a9e-bfa6-786862b1357b" providerId="ADAL" clId="{1F48783F-1DFA-AF43-A337-9681EE23D201}" dt="2023-11-10T20:50:43.613" v="28" actId="2696"/>
        <pc:sldMkLst>
          <pc:docMk/>
          <pc:sldMk cId="495509005" sldId="312"/>
        </pc:sldMkLst>
        <pc:picChg chg="del">
          <ac:chgData name="Natasha Pravaz" userId="dd98dd1a-5a05-4a9e-bfa6-786862b1357b" providerId="ADAL" clId="{1F48783F-1DFA-AF43-A337-9681EE23D201}" dt="2023-11-10T20:50:12.675" v="26" actId="478"/>
          <ac:picMkLst>
            <pc:docMk/>
            <pc:sldMk cId="495509005" sldId="312"/>
            <ac:picMk id="3" creationId="{E6FB5EA5-E2C7-5723-725C-7129A306F068}"/>
          </ac:picMkLst>
        </pc:picChg>
      </pc:sldChg>
      <pc:sldChg chg="del">
        <pc:chgData name="Natasha Pravaz" userId="dd98dd1a-5a05-4a9e-bfa6-786862b1357b" providerId="ADAL" clId="{1F48783F-1DFA-AF43-A337-9681EE23D201}" dt="2023-11-10T20:50:43.633" v="29" actId="2696"/>
        <pc:sldMkLst>
          <pc:docMk/>
          <pc:sldMk cId="3856626801" sldId="313"/>
        </pc:sldMkLst>
      </pc:sldChg>
      <pc:sldChg chg="del">
        <pc:chgData name="Natasha Pravaz" userId="dd98dd1a-5a05-4a9e-bfa6-786862b1357b" providerId="ADAL" clId="{1F48783F-1DFA-AF43-A337-9681EE23D201}" dt="2023-11-10T20:50:43.653" v="30" actId="2696"/>
        <pc:sldMkLst>
          <pc:docMk/>
          <pc:sldMk cId="2533354095" sldId="314"/>
        </pc:sldMkLst>
      </pc:sldChg>
      <pc:sldChg chg="del">
        <pc:chgData name="Natasha Pravaz" userId="dd98dd1a-5a05-4a9e-bfa6-786862b1357b" providerId="ADAL" clId="{1F48783F-1DFA-AF43-A337-9681EE23D201}" dt="2023-11-10T20:50:43.669" v="31" actId="2696"/>
        <pc:sldMkLst>
          <pc:docMk/>
          <pc:sldMk cId="2312673838" sldId="315"/>
        </pc:sldMkLst>
      </pc:sldChg>
      <pc:sldChg chg="del">
        <pc:chgData name="Natasha Pravaz" userId="dd98dd1a-5a05-4a9e-bfa6-786862b1357b" providerId="ADAL" clId="{1F48783F-1DFA-AF43-A337-9681EE23D201}" dt="2023-11-10T20:50:43.685" v="32" actId="2696"/>
        <pc:sldMkLst>
          <pc:docMk/>
          <pc:sldMk cId="4014402023" sldId="316"/>
        </pc:sldMkLst>
      </pc:sldChg>
      <pc:sldChg chg="del">
        <pc:chgData name="Natasha Pravaz" userId="dd98dd1a-5a05-4a9e-bfa6-786862b1357b" providerId="ADAL" clId="{1F48783F-1DFA-AF43-A337-9681EE23D201}" dt="2023-11-10T20:50:43.702" v="33" actId="2696"/>
        <pc:sldMkLst>
          <pc:docMk/>
          <pc:sldMk cId="2348828342" sldId="317"/>
        </pc:sldMkLst>
      </pc:sldChg>
      <pc:sldChg chg="del">
        <pc:chgData name="Natasha Pravaz" userId="dd98dd1a-5a05-4a9e-bfa6-786862b1357b" providerId="ADAL" clId="{1F48783F-1DFA-AF43-A337-9681EE23D201}" dt="2023-11-10T20:50:43.718" v="34" actId="2696"/>
        <pc:sldMkLst>
          <pc:docMk/>
          <pc:sldMk cId="2915408221" sldId="318"/>
        </pc:sldMkLst>
      </pc:sldChg>
      <pc:sldChg chg="del">
        <pc:chgData name="Natasha Pravaz" userId="dd98dd1a-5a05-4a9e-bfa6-786862b1357b" providerId="ADAL" clId="{1F48783F-1DFA-AF43-A337-9681EE23D201}" dt="2023-11-10T20:50:43.734" v="35" actId="2696"/>
        <pc:sldMkLst>
          <pc:docMk/>
          <pc:sldMk cId="2767652764" sldId="319"/>
        </pc:sldMkLst>
      </pc:sldChg>
      <pc:sldChg chg="del">
        <pc:chgData name="Natasha Pravaz" userId="dd98dd1a-5a05-4a9e-bfa6-786862b1357b" providerId="ADAL" clId="{1F48783F-1DFA-AF43-A337-9681EE23D201}" dt="2023-11-10T20:50:43.751" v="36" actId="2696"/>
        <pc:sldMkLst>
          <pc:docMk/>
          <pc:sldMk cId="2185071927" sldId="320"/>
        </pc:sldMkLst>
      </pc:sldChg>
      <pc:sldChg chg="del">
        <pc:chgData name="Natasha Pravaz" userId="dd98dd1a-5a05-4a9e-bfa6-786862b1357b" providerId="ADAL" clId="{1F48783F-1DFA-AF43-A337-9681EE23D201}" dt="2023-11-10T20:50:43.767" v="37" actId="2696"/>
        <pc:sldMkLst>
          <pc:docMk/>
          <pc:sldMk cId="3403743310" sldId="321"/>
        </pc:sldMkLst>
      </pc:sldChg>
      <pc:sldChg chg="del">
        <pc:chgData name="Natasha Pravaz" userId="dd98dd1a-5a05-4a9e-bfa6-786862b1357b" providerId="ADAL" clId="{1F48783F-1DFA-AF43-A337-9681EE23D201}" dt="2023-11-10T20:50:43.782" v="38" actId="2696"/>
        <pc:sldMkLst>
          <pc:docMk/>
          <pc:sldMk cId="3370762431" sldId="322"/>
        </pc:sldMkLst>
      </pc:sldChg>
      <pc:sldChg chg="del">
        <pc:chgData name="Natasha Pravaz" userId="dd98dd1a-5a05-4a9e-bfa6-786862b1357b" providerId="ADAL" clId="{1F48783F-1DFA-AF43-A337-9681EE23D201}" dt="2023-11-10T20:50:43.800" v="39" actId="2696"/>
        <pc:sldMkLst>
          <pc:docMk/>
          <pc:sldMk cId="2506175675" sldId="323"/>
        </pc:sldMkLst>
      </pc:sldChg>
      <pc:sldChg chg="del">
        <pc:chgData name="Natasha Pravaz" userId="dd98dd1a-5a05-4a9e-bfa6-786862b1357b" providerId="ADAL" clId="{1F48783F-1DFA-AF43-A337-9681EE23D201}" dt="2023-11-10T20:50:43.818" v="40" actId="2696"/>
        <pc:sldMkLst>
          <pc:docMk/>
          <pc:sldMk cId="485197164" sldId="324"/>
        </pc:sldMkLst>
      </pc:sldChg>
      <pc:sldChg chg="del">
        <pc:chgData name="Natasha Pravaz" userId="dd98dd1a-5a05-4a9e-bfa6-786862b1357b" providerId="ADAL" clId="{1F48783F-1DFA-AF43-A337-9681EE23D201}" dt="2023-11-10T20:50:43.835" v="41" actId="2696"/>
        <pc:sldMkLst>
          <pc:docMk/>
          <pc:sldMk cId="2571506576" sldId="325"/>
        </pc:sldMkLst>
      </pc:sldChg>
      <pc:sldChg chg="del">
        <pc:chgData name="Natasha Pravaz" userId="dd98dd1a-5a05-4a9e-bfa6-786862b1357b" providerId="ADAL" clId="{1F48783F-1DFA-AF43-A337-9681EE23D201}" dt="2023-11-10T20:50:43.852" v="42" actId="2696"/>
        <pc:sldMkLst>
          <pc:docMk/>
          <pc:sldMk cId="2856945117" sldId="326"/>
        </pc:sldMkLst>
      </pc:sldChg>
      <pc:sldChg chg="del">
        <pc:chgData name="Natasha Pravaz" userId="dd98dd1a-5a05-4a9e-bfa6-786862b1357b" providerId="ADAL" clId="{1F48783F-1DFA-AF43-A337-9681EE23D201}" dt="2023-11-10T20:50:43.870" v="43" actId="2696"/>
        <pc:sldMkLst>
          <pc:docMk/>
          <pc:sldMk cId="3050400206" sldId="327"/>
        </pc:sldMkLst>
      </pc:sldChg>
      <pc:sldChg chg="del">
        <pc:chgData name="Natasha Pravaz" userId="dd98dd1a-5a05-4a9e-bfa6-786862b1357b" providerId="ADAL" clId="{1F48783F-1DFA-AF43-A337-9681EE23D201}" dt="2023-11-10T20:50:43.886" v="44" actId="2696"/>
        <pc:sldMkLst>
          <pc:docMk/>
          <pc:sldMk cId="3719216099" sldId="328"/>
        </pc:sldMkLst>
      </pc:sldChg>
      <pc:sldChg chg="del">
        <pc:chgData name="Natasha Pravaz" userId="dd98dd1a-5a05-4a9e-bfa6-786862b1357b" providerId="ADAL" clId="{1F48783F-1DFA-AF43-A337-9681EE23D201}" dt="2023-11-10T20:50:43.903" v="45" actId="2696"/>
        <pc:sldMkLst>
          <pc:docMk/>
          <pc:sldMk cId="3934502039" sldId="329"/>
        </pc:sldMkLst>
      </pc:sldChg>
      <pc:sldChg chg="del">
        <pc:chgData name="Natasha Pravaz" userId="dd98dd1a-5a05-4a9e-bfa6-786862b1357b" providerId="ADAL" clId="{1F48783F-1DFA-AF43-A337-9681EE23D201}" dt="2023-11-10T20:50:43.921" v="46" actId="2696"/>
        <pc:sldMkLst>
          <pc:docMk/>
          <pc:sldMk cId="3565724200" sldId="330"/>
        </pc:sldMkLst>
      </pc:sldChg>
      <pc:sldChg chg="del">
        <pc:chgData name="Natasha Pravaz" userId="dd98dd1a-5a05-4a9e-bfa6-786862b1357b" providerId="ADAL" clId="{1F48783F-1DFA-AF43-A337-9681EE23D201}" dt="2023-11-10T20:50:43.937" v="47" actId="2696"/>
        <pc:sldMkLst>
          <pc:docMk/>
          <pc:sldMk cId="2515093800" sldId="331"/>
        </pc:sldMkLst>
      </pc:sldChg>
      <pc:sldChg chg="del">
        <pc:chgData name="Natasha Pravaz" userId="dd98dd1a-5a05-4a9e-bfa6-786862b1357b" providerId="ADAL" clId="{1F48783F-1DFA-AF43-A337-9681EE23D201}" dt="2023-11-10T20:50:43.955" v="48" actId="2696"/>
        <pc:sldMkLst>
          <pc:docMk/>
          <pc:sldMk cId="1811774418" sldId="332"/>
        </pc:sldMkLst>
      </pc:sldChg>
      <pc:sldChg chg="del">
        <pc:chgData name="Natasha Pravaz" userId="dd98dd1a-5a05-4a9e-bfa6-786862b1357b" providerId="ADAL" clId="{1F48783F-1DFA-AF43-A337-9681EE23D201}" dt="2023-11-10T20:50:43.974" v="49" actId="2696"/>
        <pc:sldMkLst>
          <pc:docMk/>
          <pc:sldMk cId="2442834650" sldId="333"/>
        </pc:sldMkLst>
      </pc:sldChg>
      <pc:sldChg chg="del">
        <pc:chgData name="Natasha Pravaz" userId="dd98dd1a-5a05-4a9e-bfa6-786862b1357b" providerId="ADAL" clId="{1F48783F-1DFA-AF43-A337-9681EE23D201}" dt="2023-11-10T20:50:43.993" v="50" actId="2696"/>
        <pc:sldMkLst>
          <pc:docMk/>
          <pc:sldMk cId="2911971522" sldId="334"/>
        </pc:sldMkLst>
      </pc:sldChg>
      <pc:sldChg chg="add">
        <pc:chgData name="Natasha Pravaz" userId="dd98dd1a-5a05-4a9e-bfa6-786862b1357b" providerId="ADAL" clId="{1F48783F-1DFA-AF43-A337-9681EE23D201}" dt="2023-11-11T23:14:32.059" v="98"/>
        <pc:sldMkLst>
          <pc:docMk/>
          <pc:sldMk cId="203495267" sldId="338"/>
        </pc:sldMkLst>
      </pc:sldChg>
      <pc:sldChg chg="add del">
        <pc:chgData name="Natasha Pravaz" userId="dd98dd1a-5a05-4a9e-bfa6-786862b1357b" providerId="ADAL" clId="{1F48783F-1DFA-AF43-A337-9681EE23D201}" dt="2023-11-11T13:58:35.699" v="59" actId="2696"/>
        <pc:sldMkLst>
          <pc:docMk/>
          <pc:sldMk cId="2312752241" sldId="338"/>
        </pc:sldMkLst>
      </pc:sldChg>
      <pc:sldChg chg="add del">
        <pc:chgData name="Natasha Pravaz" userId="dd98dd1a-5a05-4a9e-bfa6-786862b1357b" providerId="ADAL" clId="{1F48783F-1DFA-AF43-A337-9681EE23D201}" dt="2023-11-11T19:05:39.156" v="62" actId="2696"/>
        <pc:sldMkLst>
          <pc:docMk/>
          <pc:sldMk cId="774650442" sldId="339"/>
        </pc:sldMkLst>
      </pc:sldChg>
      <pc:sldChg chg="add">
        <pc:chgData name="Natasha Pravaz" userId="dd98dd1a-5a05-4a9e-bfa6-786862b1357b" providerId="ADAL" clId="{1F48783F-1DFA-AF43-A337-9681EE23D201}" dt="2023-11-11T23:14:32.059" v="98"/>
        <pc:sldMkLst>
          <pc:docMk/>
          <pc:sldMk cId="3945260048" sldId="339"/>
        </pc:sldMkLst>
      </pc:sldChg>
      <pc:sldChg chg="add">
        <pc:chgData name="Natasha Pravaz" userId="dd98dd1a-5a05-4a9e-bfa6-786862b1357b" providerId="ADAL" clId="{1F48783F-1DFA-AF43-A337-9681EE23D201}" dt="2023-11-11T23:14:32.059" v="98"/>
        <pc:sldMkLst>
          <pc:docMk/>
          <pc:sldMk cId="2631590372" sldId="340"/>
        </pc:sldMkLst>
      </pc:sldChg>
      <pc:sldChg chg="add del">
        <pc:chgData name="Natasha Pravaz" userId="dd98dd1a-5a05-4a9e-bfa6-786862b1357b" providerId="ADAL" clId="{1F48783F-1DFA-AF43-A337-9681EE23D201}" dt="2023-11-11T19:05:39.177" v="63" actId="2696"/>
        <pc:sldMkLst>
          <pc:docMk/>
          <pc:sldMk cId="3995477637" sldId="340"/>
        </pc:sldMkLst>
      </pc:sldChg>
      <pc:sldChg chg="add del">
        <pc:chgData name="Natasha Pravaz" userId="dd98dd1a-5a05-4a9e-bfa6-786862b1357b" providerId="ADAL" clId="{1F48783F-1DFA-AF43-A337-9681EE23D201}" dt="2023-11-11T19:05:39.197" v="64" actId="2696"/>
        <pc:sldMkLst>
          <pc:docMk/>
          <pc:sldMk cId="1171787500" sldId="341"/>
        </pc:sldMkLst>
      </pc:sldChg>
      <pc:sldChg chg="add">
        <pc:chgData name="Natasha Pravaz" userId="dd98dd1a-5a05-4a9e-bfa6-786862b1357b" providerId="ADAL" clId="{1F48783F-1DFA-AF43-A337-9681EE23D201}" dt="2023-11-11T23:14:32.059" v="98"/>
        <pc:sldMkLst>
          <pc:docMk/>
          <pc:sldMk cId="3359275995" sldId="341"/>
        </pc:sldMkLst>
      </pc:sldChg>
      <pc:sldChg chg="add del">
        <pc:chgData name="Natasha Pravaz" userId="dd98dd1a-5a05-4a9e-bfa6-786862b1357b" providerId="ADAL" clId="{1F48783F-1DFA-AF43-A337-9681EE23D201}" dt="2023-11-11T19:05:39.216" v="65" actId="2696"/>
        <pc:sldMkLst>
          <pc:docMk/>
          <pc:sldMk cId="2712181026" sldId="342"/>
        </pc:sldMkLst>
      </pc:sldChg>
      <pc:sldChg chg="add">
        <pc:chgData name="Natasha Pravaz" userId="dd98dd1a-5a05-4a9e-bfa6-786862b1357b" providerId="ADAL" clId="{1F48783F-1DFA-AF43-A337-9681EE23D201}" dt="2023-11-11T23:14:32.059" v="98"/>
        <pc:sldMkLst>
          <pc:docMk/>
          <pc:sldMk cId="3526499133" sldId="342"/>
        </pc:sldMkLst>
      </pc:sldChg>
      <pc:sldChg chg="add del">
        <pc:chgData name="Natasha Pravaz" userId="dd98dd1a-5a05-4a9e-bfa6-786862b1357b" providerId="ADAL" clId="{1F48783F-1DFA-AF43-A337-9681EE23D201}" dt="2023-11-11T19:05:39.232" v="66" actId="2696"/>
        <pc:sldMkLst>
          <pc:docMk/>
          <pc:sldMk cId="539630713" sldId="343"/>
        </pc:sldMkLst>
      </pc:sldChg>
      <pc:sldChg chg="add">
        <pc:chgData name="Natasha Pravaz" userId="dd98dd1a-5a05-4a9e-bfa6-786862b1357b" providerId="ADAL" clId="{1F48783F-1DFA-AF43-A337-9681EE23D201}" dt="2023-11-11T23:14:32.059" v="98"/>
        <pc:sldMkLst>
          <pc:docMk/>
          <pc:sldMk cId="4277778201" sldId="343"/>
        </pc:sldMkLst>
      </pc:sldChg>
      <pc:sldChg chg="add del">
        <pc:chgData name="Natasha Pravaz" userId="dd98dd1a-5a05-4a9e-bfa6-786862b1357b" providerId="ADAL" clId="{1F48783F-1DFA-AF43-A337-9681EE23D201}" dt="2023-11-11T19:05:39.250" v="67" actId="2696"/>
        <pc:sldMkLst>
          <pc:docMk/>
          <pc:sldMk cId="229182794" sldId="344"/>
        </pc:sldMkLst>
      </pc:sldChg>
      <pc:sldChg chg="add">
        <pc:chgData name="Natasha Pravaz" userId="dd98dd1a-5a05-4a9e-bfa6-786862b1357b" providerId="ADAL" clId="{1F48783F-1DFA-AF43-A337-9681EE23D201}" dt="2023-11-11T23:14:32.059" v="98"/>
        <pc:sldMkLst>
          <pc:docMk/>
          <pc:sldMk cId="3647217867" sldId="344"/>
        </pc:sldMkLst>
      </pc:sldChg>
      <pc:sldChg chg="add del">
        <pc:chgData name="Natasha Pravaz" userId="dd98dd1a-5a05-4a9e-bfa6-786862b1357b" providerId="ADAL" clId="{1F48783F-1DFA-AF43-A337-9681EE23D201}" dt="2023-11-11T19:05:39.267" v="68" actId="2696"/>
        <pc:sldMkLst>
          <pc:docMk/>
          <pc:sldMk cId="2993129141" sldId="345"/>
        </pc:sldMkLst>
      </pc:sldChg>
      <pc:sldChg chg="add">
        <pc:chgData name="Natasha Pravaz" userId="dd98dd1a-5a05-4a9e-bfa6-786862b1357b" providerId="ADAL" clId="{1F48783F-1DFA-AF43-A337-9681EE23D201}" dt="2023-11-11T23:14:32.059" v="98"/>
        <pc:sldMkLst>
          <pc:docMk/>
          <pc:sldMk cId="3155276432" sldId="345"/>
        </pc:sldMkLst>
      </pc:sldChg>
      <pc:sldChg chg="add del">
        <pc:chgData name="Natasha Pravaz" userId="dd98dd1a-5a05-4a9e-bfa6-786862b1357b" providerId="ADAL" clId="{1F48783F-1DFA-AF43-A337-9681EE23D201}" dt="2023-11-11T19:05:39.283" v="69" actId="2696"/>
        <pc:sldMkLst>
          <pc:docMk/>
          <pc:sldMk cId="1895082093" sldId="346"/>
        </pc:sldMkLst>
      </pc:sldChg>
      <pc:sldChg chg="add">
        <pc:chgData name="Natasha Pravaz" userId="dd98dd1a-5a05-4a9e-bfa6-786862b1357b" providerId="ADAL" clId="{1F48783F-1DFA-AF43-A337-9681EE23D201}" dt="2023-11-11T23:14:32.059" v="98"/>
        <pc:sldMkLst>
          <pc:docMk/>
          <pc:sldMk cId="2736351226" sldId="346"/>
        </pc:sldMkLst>
      </pc:sldChg>
      <pc:sldChg chg="add">
        <pc:chgData name="Natasha Pravaz" userId="dd98dd1a-5a05-4a9e-bfa6-786862b1357b" providerId="ADAL" clId="{1F48783F-1DFA-AF43-A337-9681EE23D201}" dt="2023-11-11T23:14:32.059" v="98"/>
        <pc:sldMkLst>
          <pc:docMk/>
          <pc:sldMk cId="2031048241" sldId="347"/>
        </pc:sldMkLst>
      </pc:sldChg>
      <pc:sldChg chg="add del">
        <pc:chgData name="Natasha Pravaz" userId="dd98dd1a-5a05-4a9e-bfa6-786862b1357b" providerId="ADAL" clId="{1F48783F-1DFA-AF43-A337-9681EE23D201}" dt="2023-11-11T19:05:39.300" v="70" actId="2696"/>
        <pc:sldMkLst>
          <pc:docMk/>
          <pc:sldMk cId="2372212253" sldId="347"/>
        </pc:sldMkLst>
      </pc:sldChg>
      <pc:sldChg chg="add del">
        <pc:chgData name="Natasha Pravaz" userId="dd98dd1a-5a05-4a9e-bfa6-786862b1357b" providerId="ADAL" clId="{1F48783F-1DFA-AF43-A337-9681EE23D201}" dt="2023-11-11T19:05:39.316" v="71" actId="2696"/>
        <pc:sldMkLst>
          <pc:docMk/>
          <pc:sldMk cId="149045440" sldId="348"/>
        </pc:sldMkLst>
      </pc:sldChg>
      <pc:sldChg chg="add">
        <pc:chgData name="Natasha Pravaz" userId="dd98dd1a-5a05-4a9e-bfa6-786862b1357b" providerId="ADAL" clId="{1F48783F-1DFA-AF43-A337-9681EE23D201}" dt="2023-11-11T23:14:32.059" v="98"/>
        <pc:sldMkLst>
          <pc:docMk/>
          <pc:sldMk cId="1900692191" sldId="348"/>
        </pc:sldMkLst>
      </pc:sldChg>
      <pc:sldChg chg="add del">
        <pc:chgData name="Natasha Pravaz" userId="dd98dd1a-5a05-4a9e-bfa6-786862b1357b" providerId="ADAL" clId="{1F48783F-1DFA-AF43-A337-9681EE23D201}" dt="2023-11-11T19:05:39.333" v="72" actId="2696"/>
        <pc:sldMkLst>
          <pc:docMk/>
          <pc:sldMk cId="1266456873" sldId="349"/>
        </pc:sldMkLst>
      </pc:sldChg>
      <pc:sldChg chg="add">
        <pc:chgData name="Natasha Pravaz" userId="dd98dd1a-5a05-4a9e-bfa6-786862b1357b" providerId="ADAL" clId="{1F48783F-1DFA-AF43-A337-9681EE23D201}" dt="2023-11-11T23:14:32.059" v="98"/>
        <pc:sldMkLst>
          <pc:docMk/>
          <pc:sldMk cId="1495150378" sldId="349"/>
        </pc:sldMkLst>
      </pc:sldChg>
      <pc:sldChg chg="add del">
        <pc:chgData name="Natasha Pravaz" userId="dd98dd1a-5a05-4a9e-bfa6-786862b1357b" providerId="ADAL" clId="{1F48783F-1DFA-AF43-A337-9681EE23D201}" dt="2023-11-11T19:05:39.351" v="73" actId="2696"/>
        <pc:sldMkLst>
          <pc:docMk/>
          <pc:sldMk cId="2658391714" sldId="350"/>
        </pc:sldMkLst>
      </pc:sldChg>
      <pc:sldChg chg="add">
        <pc:chgData name="Natasha Pravaz" userId="dd98dd1a-5a05-4a9e-bfa6-786862b1357b" providerId="ADAL" clId="{1F48783F-1DFA-AF43-A337-9681EE23D201}" dt="2023-11-11T23:14:32.059" v="98"/>
        <pc:sldMkLst>
          <pc:docMk/>
          <pc:sldMk cId="3827239330" sldId="350"/>
        </pc:sldMkLst>
      </pc:sldChg>
      <pc:sldChg chg="add">
        <pc:chgData name="Natasha Pravaz" userId="dd98dd1a-5a05-4a9e-bfa6-786862b1357b" providerId="ADAL" clId="{1F48783F-1DFA-AF43-A337-9681EE23D201}" dt="2023-11-11T23:14:32.059" v="98"/>
        <pc:sldMkLst>
          <pc:docMk/>
          <pc:sldMk cId="342636272" sldId="351"/>
        </pc:sldMkLst>
      </pc:sldChg>
      <pc:sldChg chg="add del">
        <pc:chgData name="Natasha Pravaz" userId="dd98dd1a-5a05-4a9e-bfa6-786862b1357b" providerId="ADAL" clId="{1F48783F-1DFA-AF43-A337-9681EE23D201}" dt="2023-11-11T19:05:39.369" v="74" actId="2696"/>
        <pc:sldMkLst>
          <pc:docMk/>
          <pc:sldMk cId="809944620" sldId="351"/>
        </pc:sldMkLst>
      </pc:sldChg>
      <pc:sldChg chg="add del">
        <pc:chgData name="Natasha Pravaz" userId="dd98dd1a-5a05-4a9e-bfa6-786862b1357b" providerId="ADAL" clId="{1F48783F-1DFA-AF43-A337-9681EE23D201}" dt="2023-11-11T19:05:39.387" v="75" actId="2696"/>
        <pc:sldMkLst>
          <pc:docMk/>
          <pc:sldMk cId="2321449545" sldId="352"/>
        </pc:sldMkLst>
      </pc:sldChg>
      <pc:sldChg chg="add">
        <pc:chgData name="Natasha Pravaz" userId="dd98dd1a-5a05-4a9e-bfa6-786862b1357b" providerId="ADAL" clId="{1F48783F-1DFA-AF43-A337-9681EE23D201}" dt="2023-11-11T23:14:32.059" v="98"/>
        <pc:sldMkLst>
          <pc:docMk/>
          <pc:sldMk cId="3986080490" sldId="352"/>
        </pc:sldMkLst>
      </pc:sldChg>
      <pc:sldChg chg="add del">
        <pc:chgData name="Natasha Pravaz" userId="dd98dd1a-5a05-4a9e-bfa6-786862b1357b" providerId="ADAL" clId="{1F48783F-1DFA-AF43-A337-9681EE23D201}" dt="2023-11-11T19:05:39.403" v="76" actId="2696"/>
        <pc:sldMkLst>
          <pc:docMk/>
          <pc:sldMk cId="1352212742" sldId="353"/>
        </pc:sldMkLst>
      </pc:sldChg>
      <pc:sldChg chg="add">
        <pc:chgData name="Natasha Pravaz" userId="dd98dd1a-5a05-4a9e-bfa6-786862b1357b" providerId="ADAL" clId="{1F48783F-1DFA-AF43-A337-9681EE23D201}" dt="2023-11-11T23:14:32.059" v="98"/>
        <pc:sldMkLst>
          <pc:docMk/>
          <pc:sldMk cId="2751370361" sldId="353"/>
        </pc:sldMkLst>
      </pc:sldChg>
      <pc:sldChg chg="add">
        <pc:chgData name="Natasha Pravaz" userId="dd98dd1a-5a05-4a9e-bfa6-786862b1357b" providerId="ADAL" clId="{1F48783F-1DFA-AF43-A337-9681EE23D201}" dt="2023-11-11T23:14:32.059" v="98"/>
        <pc:sldMkLst>
          <pc:docMk/>
          <pc:sldMk cId="1101517266" sldId="354"/>
        </pc:sldMkLst>
      </pc:sldChg>
      <pc:sldChg chg="add del">
        <pc:chgData name="Natasha Pravaz" userId="dd98dd1a-5a05-4a9e-bfa6-786862b1357b" providerId="ADAL" clId="{1F48783F-1DFA-AF43-A337-9681EE23D201}" dt="2023-11-11T19:05:39.422" v="77" actId="2696"/>
        <pc:sldMkLst>
          <pc:docMk/>
          <pc:sldMk cId="2995337721" sldId="354"/>
        </pc:sldMkLst>
      </pc:sldChg>
      <pc:sldChg chg="add">
        <pc:chgData name="Natasha Pravaz" userId="dd98dd1a-5a05-4a9e-bfa6-786862b1357b" providerId="ADAL" clId="{1F48783F-1DFA-AF43-A337-9681EE23D201}" dt="2023-11-11T23:14:32.059" v="98"/>
        <pc:sldMkLst>
          <pc:docMk/>
          <pc:sldMk cId="781548968" sldId="355"/>
        </pc:sldMkLst>
      </pc:sldChg>
      <pc:sldChg chg="add del">
        <pc:chgData name="Natasha Pravaz" userId="dd98dd1a-5a05-4a9e-bfa6-786862b1357b" providerId="ADAL" clId="{1F48783F-1DFA-AF43-A337-9681EE23D201}" dt="2023-11-11T19:05:39.439" v="78" actId="2696"/>
        <pc:sldMkLst>
          <pc:docMk/>
          <pc:sldMk cId="1347748455" sldId="355"/>
        </pc:sldMkLst>
      </pc:sldChg>
      <pc:sldChg chg="add del">
        <pc:chgData name="Natasha Pravaz" userId="dd98dd1a-5a05-4a9e-bfa6-786862b1357b" providerId="ADAL" clId="{1F48783F-1DFA-AF43-A337-9681EE23D201}" dt="2023-11-11T19:05:39.455" v="79" actId="2696"/>
        <pc:sldMkLst>
          <pc:docMk/>
          <pc:sldMk cId="2809207347" sldId="356"/>
        </pc:sldMkLst>
      </pc:sldChg>
      <pc:sldChg chg="add">
        <pc:chgData name="Natasha Pravaz" userId="dd98dd1a-5a05-4a9e-bfa6-786862b1357b" providerId="ADAL" clId="{1F48783F-1DFA-AF43-A337-9681EE23D201}" dt="2023-11-11T23:14:32.059" v="98"/>
        <pc:sldMkLst>
          <pc:docMk/>
          <pc:sldMk cId="3371635564" sldId="356"/>
        </pc:sldMkLst>
      </pc:sldChg>
      <pc:sldChg chg="add del">
        <pc:chgData name="Natasha Pravaz" userId="dd98dd1a-5a05-4a9e-bfa6-786862b1357b" providerId="ADAL" clId="{1F48783F-1DFA-AF43-A337-9681EE23D201}" dt="2023-11-11T19:05:39.473" v="80" actId="2696"/>
        <pc:sldMkLst>
          <pc:docMk/>
          <pc:sldMk cId="291458058" sldId="357"/>
        </pc:sldMkLst>
      </pc:sldChg>
      <pc:sldChg chg="add">
        <pc:chgData name="Natasha Pravaz" userId="dd98dd1a-5a05-4a9e-bfa6-786862b1357b" providerId="ADAL" clId="{1F48783F-1DFA-AF43-A337-9681EE23D201}" dt="2023-11-11T23:14:32.059" v="98"/>
        <pc:sldMkLst>
          <pc:docMk/>
          <pc:sldMk cId="358217126" sldId="357"/>
        </pc:sldMkLst>
      </pc:sldChg>
      <pc:sldChg chg="add">
        <pc:chgData name="Natasha Pravaz" userId="dd98dd1a-5a05-4a9e-bfa6-786862b1357b" providerId="ADAL" clId="{1F48783F-1DFA-AF43-A337-9681EE23D201}" dt="2023-11-11T23:14:32.059" v="98"/>
        <pc:sldMkLst>
          <pc:docMk/>
          <pc:sldMk cId="1598806262" sldId="358"/>
        </pc:sldMkLst>
      </pc:sldChg>
      <pc:sldChg chg="add del">
        <pc:chgData name="Natasha Pravaz" userId="dd98dd1a-5a05-4a9e-bfa6-786862b1357b" providerId="ADAL" clId="{1F48783F-1DFA-AF43-A337-9681EE23D201}" dt="2023-11-11T19:05:39.488" v="81" actId="2696"/>
        <pc:sldMkLst>
          <pc:docMk/>
          <pc:sldMk cId="4101820998" sldId="358"/>
        </pc:sldMkLst>
      </pc:sldChg>
      <pc:sldChg chg="add del">
        <pc:chgData name="Natasha Pravaz" userId="dd98dd1a-5a05-4a9e-bfa6-786862b1357b" providerId="ADAL" clId="{1F48783F-1DFA-AF43-A337-9681EE23D201}" dt="2023-11-11T19:05:39.504" v="82" actId="2696"/>
        <pc:sldMkLst>
          <pc:docMk/>
          <pc:sldMk cId="871417673" sldId="359"/>
        </pc:sldMkLst>
      </pc:sldChg>
      <pc:sldChg chg="add">
        <pc:chgData name="Natasha Pravaz" userId="dd98dd1a-5a05-4a9e-bfa6-786862b1357b" providerId="ADAL" clId="{1F48783F-1DFA-AF43-A337-9681EE23D201}" dt="2023-11-11T23:14:32.059" v="98"/>
        <pc:sldMkLst>
          <pc:docMk/>
          <pc:sldMk cId="4040165264" sldId="359"/>
        </pc:sldMkLst>
      </pc:sldChg>
      <pc:sldChg chg="add">
        <pc:chgData name="Natasha Pravaz" userId="dd98dd1a-5a05-4a9e-bfa6-786862b1357b" providerId="ADAL" clId="{1F48783F-1DFA-AF43-A337-9681EE23D201}" dt="2023-11-11T23:14:32.059" v="98"/>
        <pc:sldMkLst>
          <pc:docMk/>
          <pc:sldMk cId="48122178" sldId="360"/>
        </pc:sldMkLst>
      </pc:sldChg>
      <pc:sldChg chg="add del">
        <pc:chgData name="Natasha Pravaz" userId="dd98dd1a-5a05-4a9e-bfa6-786862b1357b" providerId="ADAL" clId="{1F48783F-1DFA-AF43-A337-9681EE23D201}" dt="2023-11-11T19:05:39.519" v="83" actId="2696"/>
        <pc:sldMkLst>
          <pc:docMk/>
          <pc:sldMk cId="3602205348" sldId="360"/>
        </pc:sldMkLst>
      </pc:sldChg>
      <pc:sldChg chg="add del">
        <pc:chgData name="Natasha Pravaz" userId="dd98dd1a-5a05-4a9e-bfa6-786862b1357b" providerId="ADAL" clId="{1F48783F-1DFA-AF43-A337-9681EE23D201}" dt="2023-11-11T19:05:39.536" v="84" actId="2696"/>
        <pc:sldMkLst>
          <pc:docMk/>
          <pc:sldMk cId="3810252159" sldId="3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F6E55-9860-FA4F-8FBE-6B493E467695}" type="datetimeFigureOut">
              <a:rPr lang="en-US" smtClean="0"/>
              <a:t>11/13/23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9D440-E25D-DB4B-84EC-EDC1067151FD}" type="slidenum">
              <a:rPr lang="en-US" smtClean="0"/>
              <a:t>‹#›</a:t>
            </a:fld>
            <a:endParaRPr lang="en-US"/>
          </a:p>
        </p:txBody>
      </p:sp>
    </p:spTree>
    <p:extLst>
      <p:ext uri="{BB962C8B-B14F-4D97-AF65-F5344CB8AC3E}">
        <p14:creationId xmlns:p14="http://schemas.microsoft.com/office/powerpoint/2010/main" val="1935810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9D440-E25D-DB4B-84EC-EDC1067151FD}" type="slidenum">
              <a:rPr lang="en-US" smtClean="0"/>
              <a:t>2</a:t>
            </a:fld>
            <a:endParaRPr lang="en-US"/>
          </a:p>
        </p:txBody>
      </p:sp>
    </p:spTree>
    <p:extLst>
      <p:ext uri="{BB962C8B-B14F-4D97-AF65-F5344CB8AC3E}">
        <p14:creationId xmlns:p14="http://schemas.microsoft.com/office/powerpoint/2010/main" val="1615681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9D440-E25D-DB4B-84EC-EDC1067151FD}" type="slidenum">
              <a:rPr lang="en-US" smtClean="0"/>
              <a:t>6</a:t>
            </a:fld>
            <a:endParaRPr lang="en-US"/>
          </a:p>
        </p:txBody>
      </p:sp>
    </p:spTree>
    <p:extLst>
      <p:ext uri="{BB962C8B-B14F-4D97-AF65-F5344CB8AC3E}">
        <p14:creationId xmlns:p14="http://schemas.microsoft.com/office/powerpoint/2010/main" val="172254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9D440-E25D-DB4B-84EC-EDC1067151FD}" type="slidenum">
              <a:rPr lang="en-US" smtClean="0"/>
              <a:t>29</a:t>
            </a:fld>
            <a:endParaRPr lang="en-US"/>
          </a:p>
        </p:txBody>
      </p:sp>
    </p:spTree>
    <p:extLst>
      <p:ext uri="{BB962C8B-B14F-4D97-AF65-F5344CB8AC3E}">
        <p14:creationId xmlns:p14="http://schemas.microsoft.com/office/powerpoint/2010/main" val="3020814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11/13/23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8569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7463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6409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1497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4333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2738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51601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0501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073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253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3194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796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5024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625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641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465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985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11/13/23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546450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7099-364F-1B29-E334-85C5A5168D4F}"/>
              </a:ext>
            </a:extLst>
          </p:cNvPr>
          <p:cNvSpPr>
            <a:spLocks noGrp="1"/>
          </p:cNvSpPr>
          <p:nvPr>
            <p:ph type="title"/>
          </p:nvPr>
        </p:nvSpPr>
        <p:spPr/>
        <p:txBody>
          <a:bodyPr>
            <a:normAutofit fontScale="90000"/>
          </a:bodyPr>
          <a:lstStyle/>
          <a:p>
            <a:pPr algn="ctr"/>
            <a:r>
              <a:rPr lang="en-CA" dirty="0"/>
              <a:t>Taking Refuge And </a:t>
            </a:r>
            <a:br>
              <a:rPr lang="en-CA" dirty="0"/>
            </a:br>
            <a:r>
              <a:rPr lang="en-CA" dirty="0"/>
              <a:t>Generating </a:t>
            </a:r>
            <a:r>
              <a:rPr lang="en-CA" dirty="0" err="1"/>
              <a:t>Bodhichitta</a:t>
            </a:r>
            <a:br>
              <a:rPr lang="en-CA" dirty="0">
                <a:latin typeface="Times" pitchFamily="2" charset="0"/>
              </a:rPr>
            </a:br>
            <a:endParaRPr lang="en-US" dirty="0"/>
          </a:p>
        </p:txBody>
      </p:sp>
      <p:sp>
        <p:nvSpPr>
          <p:cNvPr id="3" name="Content Placeholder 2">
            <a:extLst>
              <a:ext uri="{FF2B5EF4-FFF2-40B4-BE49-F238E27FC236}">
                <a16:creationId xmlns:a16="http://schemas.microsoft.com/office/drawing/2014/main" id="{0F1A488D-1973-CD0D-F55A-EDE9FBB5E5D5}"/>
              </a:ext>
            </a:extLst>
          </p:cNvPr>
          <p:cNvSpPr>
            <a:spLocks noGrp="1"/>
          </p:cNvSpPr>
          <p:nvPr>
            <p:ph sz="half" idx="1"/>
          </p:nvPr>
        </p:nvSpPr>
        <p:spPr>
          <a:xfrm>
            <a:off x="1216023" y="1807110"/>
            <a:ext cx="4878389" cy="4516687"/>
          </a:xfrm>
        </p:spPr>
        <p:txBody>
          <a:bodyPr>
            <a:noAutofit/>
          </a:bodyPr>
          <a:lstStyle/>
          <a:p>
            <a:pPr marL="0" indent="0">
              <a:buNone/>
            </a:pPr>
            <a:r>
              <a:rPr lang="bo-CN" sz="2000" b="0" i="0" u="none" strike="noStrike" dirty="0">
                <a:effectLst/>
              </a:rPr>
              <a:t>༄༅། །སངས་རྒྱས་ཆོས་དང་ཚོགས་ཀྱི་མཆོག་རྣམས་ལ། །བྱང་ཆུབ་བར་དུ་བདག་ནི་སྐྱབས་སུ་མཆི། །བདག་གིས་སྦྱིན་སོགས་བགྱིས་པའི་བསོད་ནམས་ཀྱིས། །འགྲོ་ལ་ཕན་ཕྱིར་སངས་རྒྱས་འགྲུབ་པར་ཤོག །ལན་གསུམ།</a:t>
            </a:r>
            <a:endParaRPr lang="en-US" sz="2000" b="0" i="0" u="none" strike="noStrike" dirty="0">
              <a:effectLst/>
            </a:endParaRPr>
          </a:p>
          <a:p>
            <a:pPr marL="0" indent="0">
              <a:buNone/>
            </a:pPr>
            <a:endParaRPr lang="en-CA" sz="2000" b="1" dirty="0">
              <a:effectLst/>
            </a:endParaRPr>
          </a:p>
          <a:p>
            <a:pPr marL="0" indent="0">
              <a:buNone/>
            </a:pPr>
            <a:r>
              <a:rPr lang="en-CA" sz="1800" b="1" dirty="0">
                <a:effectLst/>
              </a:rPr>
              <a:t>SANG-GYEY CHÖ DANG TSOG-KYI CHOG NAM-LA</a:t>
            </a:r>
          </a:p>
          <a:p>
            <a:pPr marL="0" indent="0">
              <a:buNone/>
            </a:pPr>
            <a:r>
              <a:rPr lang="en-CA" sz="1800" b="1" dirty="0">
                <a:effectLst/>
              </a:rPr>
              <a:t>JANG-CHUB BAR-DU DAG-NI KYAB-SU-CHI</a:t>
            </a:r>
          </a:p>
          <a:p>
            <a:pPr marL="0" indent="0">
              <a:buNone/>
            </a:pPr>
            <a:r>
              <a:rPr lang="en-CA" sz="1800" b="1" dirty="0">
                <a:effectLst/>
              </a:rPr>
              <a:t>DAG-GI JIN-SOG GYI-PEY SO-NAM KYI</a:t>
            </a:r>
          </a:p>
          <a:p>
            <a:pPr marL="0" indent="0">
              <a:buNone/>
            </a:pPr>
            <a:r>
              <a:rPr lang="en-CA" sz="1800" b="1" dirty="0">
                <a:effectLst/>
              </a:rPr>
              <a:t>DRO-LA PEN-CHIR SANG-GYEY DRUB-PAR-SHOG</a:t>
            </a:r>
          </a:p>
          <a:p>
            <a:pPr marL="0" indent="0">
              <a:buNone/>
            </a:pPr>
            <a:r>
              <a:rPr lang="en-CA" sz="1800" b="1" dirty="0">
                <a:effectLst/>
              </a:rPr>
              <a:t>[3x]</a:t>
            </a:r>
          </a:p>
        </p:txBody>
      </p:sp>
      <p:sp>
        <p:nvSpPr>
          <p:cNvPr id="4" name="Content Placeholder 3">
            <a:extLst>
              <a:ext uri="{FF2B5EF4-FFF2-40B4-BE49-F238E27FC236}">
                <a16:creationId xmlns:a16="http://schemas.microsoft.com/office/drawing/2014/main" id="{91D56344-4BDB-416A-6145-3D50B128253A}"/>
              </a:ext>
            </a:extLst>
          </p:cNvPr>
          <p:cNvSpPr>
            <a:spLocks noGrp="1"/>
          </p:cNvSpPr>
          <p:nvPr>
            <p:ph sz="half" idx="2"/>
          </p:nvPr>
        </p:nvSpPr>
        <p:spPr>
          <a:xfrm>
            <a:off x="6172200" y="2249485"/>
            <a:ext cx="4875211" cy="4160939"/>
          </a:xfrm>
        </p:spPr>
        <p:txBody>
          <a:bodyPr>
            <a:normAutofit fontScale="40000" lnSpcReduction="20000"/>
          </a:bodyPr>
          <a:lstStyle/>
          <a:p>
            <a:pPr marL="0" indent="0">
              <a:buNone/>
            </a:pPr>
            <a:r>
              <a:rPr lang="en-CA" sz="6000" b="1" dirty="0">
                <a:effectLst/>
              </a:rPr>
              <a:t>I take refuge in the Buddha, the Dharma, and the supreme Sangha</a:t>
            </a:r>
            <a:r>
              <a:rPr lang="en-CA" sz="6000" b="1" dirty="0"/>
              <a:t> u</a:t>
            </a:r>
            <a:r>
              <a:rPr lang="en-CA" sz="6000" b="1" dirty="0">
                <a:effectLst/>
              </a:rPr>
              <a:t>ntil I attain Enlightenment</a:t>
            </a:r>
          </a:p>
          <a:p>
            <a:pPr marL="0" indent="0">
              <a:buNone/>
            </a:pPr>
            <a:r>
              <a:rPr lang="en-CA" sz="6000" b="1" dirty="0">
                <a:effectLst/>
              </a:rPr>
              <a:t>By the merit I accumulate from practicing generosity and the other perfections</a:t>
            </a:r>
          </a:p>
          <a:p>
            <a:pPr marL="0" indent="0">
              <a:buNone/>
            </a:pPr>
            <a:r>
              <a:rPr lang="en-CA" sz="6000" b="1" dirty="0">
                <a:effectLst/>
              </a:rPr>
              <a:t>May I attain Enlightenment in order to benefit all living beings</a:t>
            </a:r>
          </a:p>
          <a:p>
            <a:pPr marL="0" indent="0">
              <a:buNone/>
            </a:pPr>
            <a:r>
              <a:rPr lang="en-CA" sz="6000" b="1" dirty="0">
                <a:effectLst/>
              </a:rPr>
              <a:t>[3x]</a:t>
            </a:r>
          </a:p>
          <a:p>
            <a:endParaRPr lang="en-CA" dirty="0">
              <a:effectLst/>
              <a:latin typeface="Times" pitchFamily="2" charset="0"/>
            </a:endParaRPr>
          </a:p>
        </p:txBody>
      </p:sp>
    </p:spTree>
    <p:extLst>
      <p:ext uri="{BB962C8B-B14F-4D97-AF65-F5344CB8AC3E}">
        <p14:creationId xmlns:p14="http://schemas.microsoft.com/office/powerpoint/2010/main" val="1037842557"/>
      </p:ext>
    </p:extLst>
  </p:cSld>
  <p:clrMapOvr>
    <a:masterClrMapping/>
  </p:clrMapOvr>
  <mc:AlternateContent xmlns:mc="http://schemas.openxmlformats.org/markup-compatibility/2006" xmlns:p14="http://schemas.microsoft.com/office/powerpoint/2010/main">
    <mc:Choice Requires="p14">
      <p:transition spd="slow" p14:dur="802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FB7F-23EF-9048-AB1B-3063063B3078}"/>
              </a:ext>
            </a:extLst>
          </p:cNvPr>
          <p:cNvSpPr>
            <a:spLocks noGrp="1"/>
          </p:cNvSpPr>
          <p:nvPr>
            <p:ph type="title"/>
          </p:nvPr>
        </p:nvSpPr>
        <p:spPr>
          <a:xfrm>
            <a:off x="4441370" y="0"/>
            <a:ext cx="1798656" cy="633046"/>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C6D11522-F2B4-7818-6C6B-8A6F26131F0B}"/>
              </a:ext>
            </a:extLst>
          </p:cNvPr>
          <p:cNvPicPr>
            <a:picLocks noGrp="1" noChangeAspect="1"/>
          </p:cNvPicPr>
          <p:nvPr>
            <p:ph sz="half" idx="1"/>
          </p:nvPr>
        </p:nvPicPr>
        <p:blipFill rotWithShape="1">
          <a:blip r:embed="rId2"/>
          <a:srcRect t="6068" b="18737"/>
          <a:stretch/>
        </p:blipFill>
        <p:spPr>
          <a:xfrm>
            <a:off x="-1" y="0"/>
            <a:ext cx="4441371" cy="5161280"/>
          </a:xfrm>
        </p:spPr>
      </p:pic>
      <p:sp>
        <p:nvSpPr>
          <p:cNvPr id="4" name="Content Placeholder 3">
            <a:extLst>
              <a:ext uri="{FF2B5EF4-FFF2-40B4-BE49-F238E27FC236}">
                <a16:creationId xmlns:a16="http://schemas.microsoft.com/office/drawing/2014/main" id="{E9CA6B50-1124-8F44-97D2-44F4349EA324}"/>
              </a:ext>
            </a:extLst>
          </p:cNvPr>
          <p:cNvSpPr>
            <a:spLocks noGrp="1"/>
          </p:cNvSpPr>
          <p:nvPr>
            <p:ph sz="half" idx="2"/>
          </p:nvPr>
        </p:nvSpPr>
        <p:spPr>
          <a:xfrm>
            <a:off x="5011388" y="1785256"/>
            <a:ext cx="5822075" cy="5072743"/>
          </a:xfrm>
        </p:spPr>
        <p:txBody>
          <a:bodyPr>
            <a:normAutofit/>
          </a:bodyPr>
          <a:lstStyle/>
          <a:p>
            <a:pPr algn="ctr">
              <a:lnSpc>
                <a:spcPct val="110000"/>
              </a:lnSpc>
            </a:pPr>
            <a:r>
              <a:rPr lang="en-US" sz="2500" b="1" i="1" dirty="0" err="1"/>
              <a:t>Chag.tsal.TRAT.che.ja.dang.PHAT.kyi</a:t>
            </a:r>
            <a:r>
              <a:rPr lang="en-US" sz="2500" b="1" i="1" dirty="0"/>
              <a:t> </a:t>
            </a:r>
            <a:r>
              <a:rPr lang="en-US" sz="2500" b="1" i="1" dirty="0" err="1"/>
              <a:t>Pa.rol.trul.kor.rab.tu.jom.ma</a:t>
            </a:r>
            <a:r>
              <a:rPr lang="en-US" sz="2500" b="1" i="1" dirty="0"/>
              <a:t> </a:t>
            </a:r>
            <a:r>
              <a:rPr lang="en-US" sz="2500" b="1" i="1" dirty="0" err="1"/>
              <a:t>Yay.kum.yon.kyang.zhanb.kyi.nan.tey</a:t>
            </a:r>
            <a:r>
              <a:rPr lang="en-US" sz="2500" b="1" i="1" dirty="0"/>
              <a:t> </a:t>
            </a:r>
            <a:r>
              <a:rPr lang="en-US" sz="2500" b="1" i="1" dirty="0" err="1"/>
              <a:t>Mey.bar.trug.pa.shin.tu.bar.ma</a:t>
            </a:r>
            <a:endParaRPr lang="en-CA" sz="2500" b="1" i="1" dirty="0"/>
          </a:p>
          <a:p>
            <a:pPr algn="ctr">
              <a:lnSpc>
                <a:spcPct val="110000"/>
              </a:lnSpc>
            </a:pPr>
            <a:r>
              <a:rPr lang="en-US" sz="2500" b="1" i="1" dirty="0"/>
              <a:t>7</a:t>
            </a:r>
            <a:endParaRPr lang="en-CA" sz="2500" b="1" i="1" dirty="0"/>
          </a:p>
          <a:p>
            <a:pPr algn="ctr">
              <a:lnSpc>
                <a:spcPct val="110000"/>
              </a:lnSpc>
            </a:pPr>
            <a:r>
              <a:rPr lang="en-US" sz="2500" b="1" i="1" dirty="0"/>
              <a:t>Homage to you who with the mantra TRAT and PHAT, Completely destroy all the magic wheels, Crushing them with your right leg bent &amp; left stretched out, Burning them completely in a blazing</a:t>
            </a:r>
            <a:r>
              <a:rPr lang="en-CA" sz="2500" b="1" i="1" dirty="0"/>
              <a:t> </a:t>
            </a:r>
            <a:r>
              <a:rPr lang="en-US" sz="2500" b="1" i="1" dirty="0"/>
              <a:t>whirl of fire</a:t>
            </a:r>
          </a:p>
          <a:p>
            <a:pPr marL="0" indent="0" algn="ctr">
              <a:buNone/>
            </a:pPr>
            <a:r>
              <a:rPr lang="en-US" sz="1600" dirty="0"/>
              <a:t>OM TARE TUTTARE TURE SARVA BEYA AVA RA NAM YE SOHA</a:t>
            </a:r>
          </a:p>
        </p:txBody>
      </p:sp>
      <p:sp>
        <p:nvSpPr>
          <p:cNvPr id="5" name="TextBox 4">
            <a:extLst>
              <a:ext uri="{FF2B5EF4-FFF2-40B4-BE49-F238E27FC236}">
                <a16:creationId xmlns:a16="http://schemas.microsoft.com/office/drawing/2014/main" id="{9CCF9D56-48E4-11CD-4EAE-22AF336AA290}"/>
              </a:ext>
            </a:extLst>
          </p:cNvPr>
          <p:cNvSpPr txBox="1"/>
          <p:nvPr/>
        </p:nvSpPr>
        <p:spPr>
          <a:xfrm>
            <a:off x="791519" y="5161280"/>
            <a:ext cx="3741291" cy="1569660"/>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ཕྱག་འཚལ་ཏྲཊ་ཅེས་བྱ་དང་ཕཊ་ཀྱིས། །ཕ་རོལ་འཁྲུལ་འཁོར་རབ་ཏུ་འཇོམས་མ། །གཡས་བསྐུམས་གཡོན་བརྐྱང་ཞབས་ཀྱིས་མནན་ཏེ། །མེ་འབར་འཁྲུགས་པ་ཤིན་</a:t>
            </a:r>
            <a:r>
              <a:rPr lang="en-US" sz="2400" b="0" i="0" u="none" strike="noStrike" dirty="0">
                <a:effectLst/>
                <a:latin typeface="Arial" panose="020B0604020202020204" pitchFamily="34" charset="0"/>
              </a:rPr>
              <a:t>	</a:t>
            </a:r>
            <a:r>
              <a:rPr lang="bo-CN" sz="2400" b="0" i="0" u="none" strike="noStrike" dirty="0">
                <a:effectLst/>
                <a:latin typeface="Arial" panose="020B0604020202020204" pitchFamily="34" charset="0"/>
              </a:rPr>
              <a:t>ཏུ་འབར་མ། །</a:t>
            </a:r>
            <a:endParaRPr lang="en-US" sz="2400" dirty="0"/>
          </a:p>
        </p:txBody>
      </p:sp>
      <p:sp>
        <p:nvSpPr>
          <p:cNvPr id="3" name="TextBox 2">
            <a:extLst>
              <a:ext uri="{FF2B5EF4-FFF2-40B4-BE49-F238E27FC236}">
                <a16:creationId xmlns:a16="http://schemas.microsoft.com/office/drawing/2014/main" id="{AAD7858B-2ECF-A826-C349-3DBB7824C0A0}"/>
              </a:ext>
            </a:extLst>
          </p:cNvPr>
          <p:cNvSpPr txBox="1"/>
          <p:nvPr/>
        </p:nvSpPr>
        <p:spPr>
          <a:xfrm>
            <a:off x="5717512" y="477675"/>
            <a:ext cx="4758547" cy="523220"/>
          </a:xfrm>
          <a:prstGeom prst="rect">
            <a:avLst/>
          </a:prstGeom>
          <a:noFill/>
        </p:spPr>
        <p:txBody>
          <a:bodyPr wrap="none" rtlCol="0">
            <a:spAutoFit/>
          </a:bodyPr>
          <a:lstStyle/>
          <a:p>
            <a:r>
              <a:rPr lang="en-US" sz="2800" b="1" dirty="0">
                <a:latin typeface="+mj-lt"/>
              </a:rPr>
              <a:t>Tara Who Crushes Adversaries</a:t>
            </a:r>
          </a:p>
        </p:txBody>
      </p:sp>
    </p:spTree>
    <p:extLst>
      <p:ext uri="{BB962C8B-B14F-4D97-AF65-F5344CB8AC3E}">
        <p14:creationId xmlns:p14="http://schemas.microsoft.com/office/powerpoint/2010/main" val="1207787343"/>
      </p:ext>
    </p:extLst>
  </p:cSld>
  <p:clrMapOvr>
    <a:masterClrMapping/>
  </p:clrMapOvr>
  <mc:AlternateContent xmlns:mc="http://schemas.openxmlformats.org/markup-compatibility/2006" xmlns:p14="http://schemas.microsoft.com/office/powerpoint/2010/main">
    <mc:Choice Requires="p14">
      <p:transition spd="slow" p14:dur="2000" advClick="0" advTm="17400"/>
    </mc:Choice>
    <mc:Fallback xmlns="">
      <p:transition spd="slow" advClick="0" advTm="174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74F5-C224-CF4E-BF48-D414A5C02B4C}"/>
              </a:ext>
            </a:extLst>
          </p:cNvPr>
          <p:cNvSpPr>
            <a:spLocks noGrp="1"/>
          </p:cNvSpPr>
          <p:nvPr>
            <p:ph type="title"/>
          </p:nvPr>
        </p:nvSpPr>
        <p:spPr>
          <a:xfrm>
            <a:off x="4437529" y="0"/>
            <a:ext cx="1658471" cy="643095"/>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AFC18C4C-4E06-DF5E-34B3-4442D545DE8B}"/>
              </a:ext>
            </a:extLst>
          </p:cNvPr>
          <p:cNvPicPr>
            <a:picLocks noGrp="1" noChangeAspect="1"/>
          </p:cNvPicPr>
          <p:nvPr>
            <p:ph sz="half" idx="1"/>
          </p:nvPr>
        </p:nvPicPr>
        <p:blipFill rotWithShape="1">
          <a:blip r:embed="rId2"/>
          <a:srcRect t="5926" b="18222"/>
          <a:stretch/>
        </p:blipFill>
        <p:spPr>
          <a:xfrm>
            <a:off x="0" y="0"/>
            <a:ext cx="4437529" cy="5201921"/>
          </a:xfrm>
        </p:spPr>
      </p:pic>
      <p:sp>
        <p:nvSpPr>
          <p:cNvPr id="4" name="Content Placeholder 3">
            <a:extLst>
              <a:ext uri="{FF2B5EF4-FFF2-40B4-BE49-F238E27FC236}">
                <a16:creationId xmlns:a16="http://schemas.microsoft.com/office/drawing/2014/main" id="{B576B0DC-DF95-8F48-AE63-236933F8537E}"/>
              </a:ext>
            </a:extLst>
          </p:cNvPr>
          <p:cNvSpPr>
            <a:spLocks noGrp="1"/>
          </p:cNvSpPr>
          <p:nvPr>
            <p:ph sz="half" idx="2"/>
          </p:nvPr>
        </p:nvSpPr>
        <p:spPr>
          <a:xfrm>
            <a:off x="5074421" y="1785257"/>
            <a:ext cx="5576162" cy="5062146"/>
          </a:xfrm>
        </p:spPr>
        <p:txBody>
          <a:bodyPr>
            <a:normAutofit/>
          </a:bodyPr>
          <a:lstStyle/>
          <a:p>
            <a:pPr algn="ctr">
              <a:lnSpc>
                <a:spcPct val="100000"/>
              </a:lnSpc>
            </a:pPr>
            <a:r>
              <a:rPr lang="en-US" sz="2500" b="1" i="1" dirty="0" err="1"/>
              <a:t>Chag.tsal.TU.RE.jig.pa.chen.po</a:t>
            </a:r>
            <a:r>
              <a:rPr lang="en-US" sz="2500" b="1" i="1" dirty="0"/>
              <a:t> </a:t>
            </a:r>
            <a:r>
              <a:rPr lang="en-US" sz="2500" b="1" i="1" dirty="0" err="1"/>
              <a:t>Dud.kyi.pa.wo.nam.par.jom.ma</a:t>
            </a:r>
            <a:r>
              <a:rPr lang="en-US" sz="2500" b="1" i="1" dirty="0"/>
              <a:t> </a:t>
            </a:r>
            <a:r>
              <a:rPr lang="en-US" sz="2500" b="1" i="1" dirty="0" err="1"/>
              <a:t>Chu.kye.zhal.ni.tro.nyer.den.dzey</a:t>
            </a:r>
            <a:r>
              <a:rPr lang="en-US" sz="2500" b="1" i="1" dirty="0"/>
              <a:t> </a:t>
            </a:r>
            <a:r>
              <a:rPr lang="en-US" sz="2500" b="1" i="1" dirty="0" err="1"/>
              <a:t>Dra.wo.tam.chey.ma.lu.so.ma</a:t>
            </a:r>
            <a:endParaRPr lang="en-CA" sz="2500" b="1" i="1" dirty="0"/>
          </a:p>
          <a:p>
            <a:pPr algn="ctr">
              <a:lnSpc>
                <a:spcPct val="100000"/>
              </a:lnSpc>
            </a:pPr>
            <a:r>
              <a:rPr lang="en-US" sz="2500" b="1" i="1" dirty="0"/>
              <a:t>8</a:t>
            </a:r>
            <a:endParaRPr lang="en-CA" sz="2500" b="1" i="1" dirty="0"/>
          </a:p>
          <a:p>
            <a:pPr algn="ctr">
              <a:lnSpc>
                <a:spcPct val="100000"/>
              </a:lnSpc>
            </a:pPr>
            <a:r>
              <a:rPr lang="en-US" sz="2500" b="1" i="1" dirty="0"/>
              <a:t>Homage to you, TURE, the Great fierce One, who totally destroy the leaders of the maras, Whose lotus face forms wrathful wrinkles &amp; who annihilate all enemies without exception</a:t>
            </a:r>
          </a:p>
          <a:p>
            <a:pPr marL="0" indent="0" algn="ctr">
              <a:buNone/>
            </a:pPr>
            <a:r>
              <a:rPr lang="en-US" sz="1600" dirty="0"/>
              <a:t>OM TARE TUTTARE TURE SHA TRUM MARAYA PHED SOHA</a:t>
            </a:r>
          </a:p>
        </p:txBody>
      </p:sp>
      <p:sp>
        <p:nvSpPr>
          <p:cNvPr id="5" name="TextBox 4">
            <a:extLst>
              <a:ext uri="{FF2B5EF4-FFF2-40B4-BE49-F238E27FC236}">
                <a16:creationId xmlns:a16="http://schemas.microsoft.com/office/drawing/2014/main" id="{C7C62470-5596-E0ED-5FFB-1E48933B94EE}"/>
              </a:ext>
            </a:extLst>
          </p:cNvPr>
          <p:cNvSpPr txBox="1"/>
          <p:nvPr/>
        </p:nvSpPr>
        <p:spPr>
          <a:xfrm>
            <a:off x="736600" y="5181602"/>
            <a:ext cx="3589169" cy="1569660"/>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ཕྱག་འཚལ་ཏུ་རེ་འཇིགས་པ་ཆེན་མོ། །བདུད་ཀྱི་དཔའ་བོ་རྣམ་པར་འཇོམས་མ། །ཆུ་སྐྱེས་ཞལ་ནི་ཁྲོ་གཉེར་ལྡན་མཛད། །དགྲ་བོ་ཐམས་ཅད་མ་ལུས་གསོད་</a:t>
            </a:r>
            <a:r>
              <a:rPr lang="en-US" sz="2400" b="0" i="0" u="none" strike="noStrike" dirty="0">
                <a:effectLst/>
                <a:latin typeface="Arial" panose="020B0604020202020204" pitchFamily="34" charset="0"/>
              </a:rPr>
              <a:t>	</a:t>
            </a:r>
            <a:r>
              <a:rPr lang="bo-CN" sz="2400" b="0" i="0" u="none" strike="noStrike" dirty="0">
                <a:effectLst/>
                <a:latin typeface="Arial" panose="020B0604020202020204" pitchFamily="34" charset="0"/>
              </a:rPr>
              <a:t>མ། །</a:t>
            </a:r>
            <a:endParaRPr lang="en-US" sz="2400" dirty="0"/>
          </a:p>
        </p:txBody>
      </p:sp>
      <p:sp>
        <p:nvSpPr>
          <p:cNvPr id="3" name="TextBox 2">
            <a:extLst>
              <a:ext uri="{FF2B5EF4-FFF2-40B4-BE49-F238E27FC236}">
                <a16:creationId xmlns:a16="http://schemas.microsoft.com/office/drawing/2014/main" id="{15C45A8B-42E1-AE9C-6FAD-9D43B42BC442}"/>
              </a:ext>
            </a:extLst>
          </p:cNvPr>
          <p:cNvSpPr txBox="1"/>
          <p:nvPr/>
        </p:nvSpPr>
        <p:spPr>
          <a:xfrm>
            <a:off x="5074421" y="477675"/>
            <a:ext cx="6283900" cy="523220"/>
          </a:xfrm>
          <a:prstGeom prst="rect">
            <a:avLst/>
          </a:prstGeom>
          <a:noFill/>
        </p:spPr>
        <p:txBody>
          <a:bodyPr wrap="none" rtlCol="0">
            <a:spAutoFit/>
          </a:bodyPr>
          <a:lstStyle/>
          <a:p>
            <a:r>
              <a:rPr lang="en-US" sz="2800" b="1" dirty="0">
                <a:latin typeface="+mj-lt"/>
              </a:rPr>
              <a:t>Tara Who Gives Supreme Spiritual Power</a:t>
            </a:r>
          </a:p>
        </p:txBody>
      </p:sp>
    </p:spTree>
    <p:extLst>
      <p:ext uri="{BB962C8B-B14F-4D97-AF65-F5344CB8AC3E}">
        <p14:creationId xmlns:p14="http://schemas.microsoft.com/office/powerpoint/2010/main" val="180285515"/>
      </p:ext>
    </p:extLst>
  </p:cSld>
  <p:clrMapOvr>
    <a:masterClrMapping/>
  </p:clrMapOvr>
  <mc:AlternateContent xmlns:mc="http://schemas.openxmlformats.org/markup-compatibility/2006" xmlns:p14="http://schemas.microsoft.com/office/powerpoint/2010/main">
    <mc:Choice Requires="p14">
      <p:transition spd="slow" p14:dur="2000" advClick="0" advTm="17400"/>
    </mc:Choice>
    <mc:Fallback xmlns="">
      <p:transition spd="slow" advClick="0" advTm="174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C2CBE-5577-B841-878E-66E3E5D9A724}"/>
              </a:ext>
            </a:extLst>
          </p:cNvPr>
          <p:cNvSpPr>
            <a:spLocks noGrp="1"/>
          </p:cNvSpPr>
          <p:nvPr>
            <p:ph type="title"/>
          </p:nvPr>
        </p:nvSpPr>
        <p:spPr>
          <a:xfrm>
            <a:off x="4441371" y="0"/>
            <a:ext cx="4762500" cy="673240"/>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CC96FECB-D0E7-18A9-AF65-03130C854275}"/>
              </a:ext>
            </a:extLst>
          </p:cNvPr>
          <p:cNvPicPr>
            <a:picLocks noGrp="1" noChangeAspect="1"/>
          </p:cNvPicPr>
          <p:nvPr>
            <p:ph sz="half" idx="1"/>
          </p:nvPr>
        </p:nvPicPr>
        <p:blipFill rotWithShape="1">
          <a:blip r:embed="rId2"/>
          <a:srcRect t="5858" b="21254"/>
          <a:stretch/>
        </p:blipFill>
        <p:spPr>
          <a:xfrm>
            <a:off x="0" y="0"/>
            <a:ext cx="4441371" cy="5003076"/>
          </a:xfrm>
        </p:spPr>
      </p:pic>
      <p:sp>
        <p:nvSpPr>
          <p:cNvPr id="4" name="Content Placeholder 3">
            <a:extLst>
              <a:ext uri="{FF2B5EF4-FFF2-40B4-BE49-F238E27FC236}">
                <a16:creationId xmlns:a16="http://schemas.microsoft.com/office/drawing/2014/main" id="{F8C5349A-728C-F74B-A45F-7661648858C7}"/>
              </a:ext>
            </a:extLst>
          </p:cNvPr>
          <p:cNvSpPr>
            <a:spLocks noGrp="1"/>
          </p:cNvSpPr>
          <p:nvPr>
            <p:ph sz="half" idx="2"/>
          </p:nvPr>
        </p:nvSpPr>
        <p:spPr>
          <a:xfrm>
            <a:off x="4891539" y="1854926"/>
            <a:ext cx="6002884" cy="5003075"/>
          </a:xfrm>
        </p:spPr>
        <p:txBody>
          <a:bodyPr>
            <a:normAutofit/>
          </a:bodyPr>
          <a:lstStyle/>
          <a:p>
            <a:pPr algn="ctr">
              <a:lnSpc>
                <a:spcPct val="100000"/>
              </a:lnSpc>
            </a:pPr>
            <a:r>
              <a:rPr lang="en-US" sz="2500" b="1" i="1" dirty="0" err="1"/>
              <a:t>Chag.tsal.kon.chog.sum.tson.chag.gyai</a:t>
            </a:r>
            <a:r>
              <a:rPr lang="en-US" sz="2500" b="1" i="1" dirty="0"/>
              <a:t> </a:t>
            </a:r>
            <a:r>
              <a:rPr lang="en-US" sz="2500" b="1" i="1" dirty="0" err="1"/>
              <a:t>Sor.mu.tug.kar.nam.par.gyan.ma</a:t>
            </a:r>
            <a:r>
              <a:rPr lang="en-US" sz="2500" b="1" i="1" dirty="0"/>
              <a:t> </a:t>
            </a:r>
            <a:r>
              <a:rPr lang="en-US" sz="2500" b="1" i="1" dirty="0" err="1"/>
              <a:t>Ma.lu.chog.kyi.kor.lo.gyan.pey</a:t>
            </a:r>
            <a:r>
              <a:rPr lang="en-US" sz="2500" b="1" i="1" dirty="0"/>
              <a:t> </a:t>
            </a:r>
            <a:r>
              <a:rPr lang="en-US" sz="2500" b="1" i="1" dirty="0" err="1"/>
              <a:t>Rang.gi.wyo.kyi.tsog.nam.trug.ma</a:t>
            </a:r>
            <a:endParaRPr lang="en-CA" sz="2500" b="1" i="1" dirty="0"/>
          </a:p>
          <a:p>
            <a:pPr algn="ctr">
              <a:lnSpc>
                <a:spcPct val="100000"/>
              </a:lnSpc>
            </a:pPr>
            <a:r>
              <a:rPr lang="en-US" sz="2500" b="1" i="1" dirty="0"/>
              <a:t>9</a:t>
            </a:r>
            <a:endParaRPr lang="en-CA" sz="2500" b="1" i="1" dirty="0"/>
          </a:p>
          <a:p>
            <a:pPr algn="ctr">
              <a:lnSpc>
                <a:spcPct val="100000"/>
              </a:lnSpc>
            </a:pPr>
            <a:r>
              <a:rPr lang="en-US" sz="2500" b="1" i="1" dirty="0"/>
              <a:t>Homage to you whose fingers, held at your chest, Are in the mudra of the Three Jewels, The gathered light from your hands, Decorated with wheels, extends in all directions</a:t>
            </a:r>
          </a:p>
          <a:p>
            <a:pPr marL="0" indent="0" algn="ctr">
              <a:buNone/>
            </a:pPr>
            <a:r>
              <a:rPr lang="en-US" sz="1600" dirty="0"/>
              <a:t>OM TARE TUTTARE TURE NGOD PA SARVA RAKCHA SOHA</a:t>
            </a:r>
          </a:p>
        </p:txBody>
      </p:sp>
      <p:sp>
        <p:nvSpPr>
          <p:cNvPr id="5" name="TextBox 4">
            <a:extLst>
              <a:ext uri="{FF2B5EF4-FFF2-40B4-BE49-F238E27FC236}">
                <a16:creationId xmlns:a16="http://schemas.microsoft.com/office/drawing/2014/main" id="{4BC2D33F-6F6D-A03C-1238-824C4A204322}"/>
              </a:ext>
            </a:extLst>
          </p:cNvPr>
          <p:cNvSpPr txBox="1"/>
          <p:nvPr/>
        </p:nvSpPr>
        <p:spPr>
          <a:xfrm>
            <a:off x="817880" y="5003076"/>
            <a:ext cx="3623491" cy="1569660"/>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ཕྱག་འཚལ་དཀོན་མཆོག་གསུམ་མཚོན་ཕྱག་རྒྱའི། །སོར་མོས་ཐུགས་ཀར་རྣམ་པར་བརྒྱན་མ། །མ་ལུས་ཕྱོགས་ཀྱི་འཁོར་ལོ་བརྒྱན་པའི། །རང་གི་འོད་ཀྱི་</a:t>
            </a:r>
            <a:r>
              <a:rPr lang="en-US" sz="2400" b="0" i="0" u="none" strike="noStrike" dirty="0">
                <a:effectLst/>
                <a:latin typeface="Arial" panose="020B0604020202020204" pitchFamily="34" charset="0"/>
              </a:rPr>
              <a:t>	</a:t>
            </a:r>
            <a:r>
              <a:rPr lang="bo-CN" sz="2400" b="0" i="0" u="none" strike="noStrike" dirty="0">
                <a:effectLst/>
                <a:latin typeface="Arial" panose="020B0604020202020204" pitchFamily="34" charset="0"/>
              </a:rPr>
              <a:t>ཚོགས་རྣམས་འཁྲུགས་མ། །</a:t>
            </a:r>
            <a:endParaRPr lang="en-US" sz="2400" dirty="0"/>
          </a:p>
        </p:txBody>
      </p:sp>
      <p:sp>
        <p:nvSpPr>
          <p:cNvPr id="3" name="TextBox 2">
            <a:extLst>
              <a:ext uri="{FF2B5EF4-FFF2-40B4-BE49-F238E27FC236}">
                <a16:creationId xmlns:a16="http://schemas.microsoft.com/office/drawing/2014/main" id="{C6D910E9-9190-06C5-5030-F920A8B6CDC4}"/>
              </a:ext>
            </a:extLst>
          </p:cNvPr>
          <p:cNvSpPr txBox="1"/>
          <p:nvPr/>
        </p:nvSpPr>
        <p:spPr>
          <a:xfrm>
            <a:off x="5362622" y="673240"/>
            <a:ext cx="5450595" cy="523220"/>
          </a:xfrm>
          <a:prstGeom prst="rect">
            <a:avLst/>
          </a:prstGeom>
          <a:noFill/>
        </p:spPr>
        <p:txBody>
          <a:bodyPr wrap="none" rtlCol="0">
            <a:spAutoFit/>
          </a:bodyPr>
          <a:lstStyle/>
          <a:p>
            <a:r>
              <a:rPr lang="en-US" sz="2800" b="1" dirty="0">
                <a:latin typeface="+mj-lt"/>
              </a:rPr>
              <a:t>Tara of the </a:t>
            </a:r>
            <a:r>
              <a:rPr lang="en-US" sz="2800" b="1" dirty="0" err="1">
                <a:latin typeface="+mj-lt"/>
              </a:rPr>
              <a:t>Khadira</a:t>
            </a:r>
            <a:r>
              <a:rPr lang="en-US" sz="2800" b="1" dirty="0">
                <a:latin typeface="+mj-lt"/>
              </a:rPr>
              <a:t> Fragrant Forest</a:t>
            </a:r>
          </a:p>
        </p:txBody>
      </p:sp>
    </p:spTree>
    <p:extLst>
      <p:ext uri="{BB962C8B-B14F-4D97-AF65-F5344CB8AC3E}">
        <p14:creationId xmlns:p14="http://schemas.microsoft.com/office/powerpoint/2010/main" val="2944735729"/>
      </p:ext>
    </p:extLst>
  </p:cSld>
  <p:clrMapOvr>
    <a:masterClrMapping/>
  </p:clrMapOvr>
  <mc:AlternateContent xmlns:mc="http://schemas.openxmlformats.org/markup-compatibility/2006" xmlns:p14="http://schemas.microsoft.com/office/powerpoint/2010/main">
    <mc:Choice Requires="p14">
      <p:transition spd="slow" p14:dur="2000" advClick="0" advTm="17400"/>
    </mc:Choice>
    <mc:Fallback xmlns="">
      <p:transition spd="slow" advClick="0" advTm="174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EE700-06D2-944F-8BA9-DC814BE01895}"/>
              </a:ext>
            </a:extLst>
          </p:cNvPr>
          <p:cNvSpPr>
            <a:spLocks noGrp="1"/>
          </p:cNvSpPr>
          <p:nvPr>
            <p:ph type="title"/>
          </p:nvPr>
        </p:nvSpPr>
        <p:spPr>
          <a:xfrm>
            <a:off x="4441368" y="81280"/>
            <a:ext cx="4762500" cy="612056"/>
          </a:xfrm>
        </p:spPr>
        <p:txBody>
          <a:bodyPr>
            <a:normAutofit/>
          </a:bodyPr>
          <a:lstStyle/>
          <a:p>
            <a:r>
              <a:rPr lang="en-US" sz="1050" dirty="0"/>
              <a:t>image © Niels </a:t>
            </a:r>
            <a:r>
              <a:rPr lang="en-US" sz="1050" dirty="0" err="1"/>
              <a:t>petersen</a:t>
            </a:r>
            <a:r>
              <a:rPr lang="en-US" sz="1050" dirty="0"/>
              <a:t> </a:t>
            </a:r>
          </a:p>
        </p:txBody>
      </p:sp>
      <p:pic>
        <p:nvPicPr>
          <p:cNvPr id="14" name="Content Placeholder 13">
            <a:extLst>
              <a:ext uri="{FF2B5EF4-FFF2-40B4-BE49-F238E27FC236}">
                <a16:creationId xmlns:a16="http://schemas.microsoft.com/office/drawing/2014/main" id="{F8EA006D-264E-37B5-0ADB-D6307CDCBFE9}"/>
              </a:ext>
            </a:extLst>
          </p:cNvPr>
          <p:cNvPicPr>
            <a:picLocks noGrp="1" noChangeAspect="1"/>
          </p:cNvPicPr>
          <p:nvPr>
            <p:ph sz="half" idx="1"/>
          </p:nvPr>
        </p:nvPicPr>
        <p:blipFill rotWithShape="1">
          <a:blip r:embed="rId2"/>
          <a:srcRect t="7889" b="17911"/>
          <a:stretch/>
        </p:blipFill>
        <p:spPr>
          <a:xfrm rot="10800000">
            <a:off x="-3" y="0"/>
            <a:ext cx="4441371" cy="5093063"/>
          </a:xfrm>
        </p:spPr>
      </p:pic>
      <p:sp>
        <p:nvSpPr>
          <p:cNvPr id="4" name="Content Placeholder 3">
            <a:extLst>
              <a:ext uri="{FF2B5EF4-FFF2-40B4-BE49-F238E27FC236}">
                <a16:creationId xmlns:a16="http://schemas.microsoft.com/office/drawing/2014/main" id="{2ACB422B-E01F-9742-AD03-36F2E9778F48}"/>
              </a:ext>
            </a:extLst>
          </p:cNvPr>
          <p:cNvSpPr>
            <a:spLocks noGrp="1"/>
          </p:cNvSpPr>
          <p:nvPr>
            <p:ph sz="half" idx="2"/>
          </p:nvPr>
        </p:nvSpPr>
        <p:spPr>
          <a:xfrm>
            <a:off x="4752203" y="1915887"/>
            <a:ext cx="6229306" cy="4406536"/>
          </a:xfrm>
        </p:spPr>
        <p:txBody>
          <a:bodyPr>
            <a:normAutofit/>
          </a:bodyPr>
          <a:lstStyle/>
          <a:p>
            <a:pPr algn="ctr">
              <a:lnSpc>
                <a:spcPct val="100000"/>
              </a:lnSpc>
            </a:pPr>
            <a:r>
              <a:rPr lang="en-US" sz="2500" b="1" i="1" dirty="0" err="1"/>
              <a:t>Chag.tsal.rab.tu.ga.wa.ji.pey</a:t>
            </a:r>
            <a:r>
              <a:rPr lang="en-US" sz="2500" b="1" i="1" dirty="0"/>
              <a:t> </a:t>
            </a:r>
            <a:r>
              <a:rPr lang="en-US" sz="2500" b="1" i="1" dirty="0" err="1"/>
              <a:t>U.gyan.wyo.kyi.treng.wa.pel.ma</a:t>
            </a:r>
            <a:r>
              <a:rPr lang="en-US" sz="2500" b="1" i="1" dirty="0"/>
              <a:t> </a:t>
            </a:r>
            <a:r>
              <a:rPr lang="en-US" sz="2500" b="1" i="1" dirty="0" err="1"/>
              <a:t>Zhey.pa.rab.zhey.TUT.TA.RA.yi</a:t>
            </a:r>
            <a:r>
              <a:rPr lang="en-US" sz="2500" b="1" i="1" dirty="0"/>
              <a:t> </a:t>
            </a:r>
            <a:r>
              <a:rPr lang="en-US" sz="2500" b="1" i="1" dirty="0" err="1"/>
              <a:t>Dud.dang.jig.ten.wang.dun.dzey.ma</a:t>
            </a:r>
            <a:endParaRPr lang="en-US" sz="2500" b="1" i="1" dirty="0"/>
          </a:p>
          <a:p>
            <a:pPr algn="ctr">
              <a:lnSpc>
                <a:spcPct val="100000"/>
              </a:lnSpc>
            </a:pPr>
            <a:r>
              <a:rPr lang="en-US" sz="2500" b="1" i="1" dirty="0"/>
              <a:t>10</a:t>
            </a:r>
            <a:endParaRPr lang="en-CA" sz="2500" b="1" i="1" dirty="0"/>
          </a:p>
          <a:p>
            <a:pPr algn="ctr">
              <a:lnSpc>
                <a:spcPct val="100000"/>
              </a:lnSpc>
            </a:pPr>
            <a:r>
              <a:rPr lang="en-US" sz="2500" b="1" i="1" dirty="0"/>
              <a:t>Homage to you who are joyful,</a:t>
            </a:r>
            <a:r>
              <a:rPr lang="en-CA" sz="2500" b="1" i="1" dirty="0"/>
              <a:t> </a:t>
            </a:r>
            <a:r>
              <a:rPr lang="en-US" sz="2500" b="1" i="1" dirty="0"/>
              <a:t>With a garland of light around your crown, And whose great laughter of TUTTARA, Overpowers all worlds and maras</a:t>
            </a:r>
          </a:p>
          <a:p>
            <a:pPr marL="0" indent="0" algn="ctr">
              <a:buNone/>
            </a:pPr>
            <a:r>
              <a:rPr lang="en-US" sz="1600" dirty="0"/>
              <a:t>OM TARE TUTTARE TURE SARVA MARA TRA MARTA YA HUM PHED SOHA</a:t>
            </a:r>
          </a:p>
        </p:txBody>
      </p:sp>
      <p:sp>
        <p:nvSpPr>
          <p:cNvPr id="6" name="TextBox 5">
            <a:extLst>
              <a:ext uri="{FF2B5EF4-FFF2-40B4-BE49-F238E27FC236}">
                <a16:creationId xmlns:a16="http://schemas.microsoft.com/office/drawing/2014/main" id="{31788545-D272-3314-1A95-BEDC565A0195}"/>
              </a:ext>
            </a:extLst>
          </p:cNvPr>
          <p:cNvSpPr txBox="1"/>
          <p:nvPr/>
        </p:nvSpPr>
        <p:spPr>
          <a:xfrm>
            <a:off x="817467" y="5146883"/>
            <a:ext cx="3623901" cy="1200329"/>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ཕྱག་འཚལ་རབ་ཏུ་དགའ་བ་བརྗིད་པའི། །དབུ་རྒྱན་འོད་ཀྱི་ཕྲེང་བ་སྤེལ་མ། །བཞད་པ་རབ་བཞད་ཏུཏྟཱ་ར་ཡིས། །བདུད་དང་འཇིག་རྟེན་དབང་དུ་མཛད་མ། །</a:t>
            </a:r>
            <a:endParaRPr lang="en-US" sz="2400" dirty="0"/>
          </a:p>
        </p:txBody>
      </p:sp>
      <p:sp>
        <p:nvSpPr>
          <p:cNvPr id="3" name="TextBox 2">
            <a:extLst>
              <a:ext uri="{FF2B5EF4-FFF2-40B4-BE49-F238E27FC236}">
                <a16:creationId xmlns:a16="http://schemas.microsoft.com/office/drawing/2014/main" id="{4D24CD66-191F-A808-423B-E5B741858B3A}"/>
              </a:ext>
            </a:extLst>
          </p:cNvPr>
          <p:cNvSpPr txBox="1"/>
          <p:nvPr/>
        </p:nvSpPr>
        <p:spPr>
          <a:xfrm>
            <a:off x="5707464" y="558955"/>
            <a:ext cx="4827604" cy="523220"/>
          </a:xfrm>
          <a:prstGeom prst="rect">
            <a:avLst/>
          </a:prstGeom>
          <a:noFill/>
        </p:spPr>
        <p:txBody>
          <a:bodyPr wrap="none" rtlCol="0">
            <a:spAutoFit/>
          </a:bodyPr>
          <a:lstStyle/>
          <a:p>
            <a:r>
              <a:rPr lang="en-US" sz="2800" b="1" dirty="0">
                <a:latin typeface="+mj-lt"/>
              </a:rPr>
              <a:t>Tara Who Dispels All Suffering</a:t>
            </a:r>
            <a:r>
              <a:rPr lang="en-US" dirty="0"/>
              <a:t> </a:t>
            </a:r>
          </a:p>
        </p:txBody>
      </p:sp>
    </p:spTree>
    <p:extLst>
      <p:ext uri="{BB962C8B-B14F-4D97-AF65-F5344CB8AC3E}">
        <p14:creationId xmlns:p14="http://schemas.microsoft.com/office/powerpoint/2010/main" val="2021275458"/>
      </p:ext>
    </p:extLst>
  </p:cSld>
  <p:clrMapOvr>
    <a:masterClrMapping/>
  </p:clrMapOvr>
  <mc:AlternateContent xmlns:mc="http://schemas.openxmlformats.org/markup-compatibility/2006" xmlns:p14="http://schemas.microsoft.com/office/powerpoint/2010/main">
    <mc:Choice Requires="p14">
      <p:transition spd="slow" p14:dur="2000" advClick="0" advTm="17400"/>
    </mc:Choice>
    <mc:Fallback xmlns="">
      <p:transition spd="slow" advClick="0" advTm="174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3036-3B8D-D447-A938-8DE3765DEE8C}"/>
              </a:ext>
            </a:extLst>
          </p:cNvPr>
          <p:cNvSpPr>
            <a:spLocks noGrp="1"/>
          </p:cNvSpPr>
          <p:nvPr>
            <p:ph type="title"/>
          </p:nvPr>
        </p:nvSpPr>
        <p:spPr>
          <a:xfrm>
            <a:off x="4447402" y="0"/>
            <a:ext cx="4762500" cy="683288"/>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E2A0A2B7-0F12-F34C-E1B6-C9826EBF4004}"/>
              </a:ext>
            </a:extLst>
          </p:cNvPr>
          <p:cNvPicPr>
            <a:picLocks noGrp="1" noChangeAspect="1"/>
          </p:cNvPicPr>
          <p:nvPr>
            <p:ph sz="half" idx="1"/>
          </p:nvPr>
        </p:nvPicPr>
        <p:blipFill rotWithShape="1">
          <a:blip r:embed="rId2"/>
          <a:srcRect t="5921" b="18589"/>
          <a:stretch/>
        </p:blipFill>
        <p:spPr>
          <a:xfrm>
            <a:off x="0" y="0"/>
            <a:ext cx="4441371" cy="5181600"/>
          </a:xfrm>
        </p:spPr>
      </p:pic>
      <p:sp>
        <p:nvSpPr>
          <p:cNvPr id="4" name="Content Placeholder 3">
            <a:extLst>
              <a:ext uri="{FF2B5EF4-FFF2-40B4-BE49-F238E27FC236}">
                <a16:creationId xmlns:a16="http://schemas.microsoft.com/office/drawing/2014/main" id="{6169F12E-3195-9645-A6DA-0E0571A1478C}"/>
              </a:ext>
            </a:extLst>
          </p:cNvPr>
          <p:cNvSpPr>
            <a:spLocks noGrp="1"/>
          </p:cNvSpPr>
          <p:nvPr>
            <p:ph sz="half" idx="2"/>
          </p:nvPr>
        </p:nvSpPr>
        <p:spPr>
          <a:xfrm>
            <a:off x="4708659" y="1942011"/>
            <a:ext cx="6455730" cy="4915989"/>
          </a:xfrm>
        </p:spPr>
        <p:txBody>
          <a:bodyPr>
            <a:normAutofit/>
          </a:bodyPr>
          <a:lstStyle/>
          <a:p>
            <a:pPr algn="ctr">
              <a:lnSpc>
                <a:spcPct val="110000"/>
              </a:lnSpc>
            </a:pPr>
            <a:r>
              <a:rPr lang="en-US" sz="2500" b="1" i="1" dirty="0" err="1"/>
              <a:t>Chag.tsal.sa.zhi.kyong.wai.tsog.nam</a:t>
            </a:r>
            <a:r>
              <a:rPr lang="en-US" sz="2500" b="1" i="1" dirty="0"/>
              <a:t> </a:t>
            </a:r>
            <a:r>
              <a:rPr lang="en-US" sz="2500" b="1" i="1" dirty="0" err="1"/>
              <a:t>Tam.chey.gug.par.nu.ma.nyi.ma</a:t>
            </a:r>
            <a:r>
              <a:rPr lang="en-US" sz="2500" b="1" i="1" dirty="0"/>
              <a:t> </a:t>
            </a:r>
            <a:r>
              <a:rPr lang="en-US" sz="2500" b="1" i="1" dirty="0" err="1"/>
              <a:t>Tro.nyer.yo.wai.yi.ge.HUNG.gi</a:t>
            </a:r>
            <a:r>
              <a:rPr lang="en-US" sz="2500" b="1" i="1" dirty="0"/>
              <a:t> </a:t>
            </a:r>
            <a:r>
              <a:rPr lang="en-US" sz="2500" b="1" i="1" dirty="0" err="1"/>
              <a:t>Pong.pa.tam.ched.nam.par.drol.ma</a:t>
            </a:r>
            <a:r>
              <a:rPr lang="en-US" sz="2500" b="1" i="1" dirty="0"/>
              <a:t> </a:t>
            </a:r>
          </a:p>
          <a:p>
            <a:pPr algn="ctr">
              <a:lnSpc>
                <a:spcPct val="110000"/>
              </a:lnSpc>
            </a:pPr>
            <a:r>
              <a:rPr lang="en-US" sz="2500" b="1" i="1" dirty="0"/>
              <a:t>11</a:t>
            </a:r>
            <a:endParaRPr lang="en-CA" sz="2500" b="1" i="1" dirty="0"/>
          </a:p>
          <a:p>
            <a:pPr algn="ctr">
              <a:lnSpc>
                <a:spcPct val="110000"/>
              </a:lnSpc>
            </a:pPr>
            <a:r>
              <a:rPr lang="en-US" sz="2500" b="1" i="1" dirty="0"/>
              <a:t>Homage to you endowed with power, To draw the assembly of world guardians, The One who with HUM of wrathful wrinkles, Rescues completely from poverty</a:t>
            </a:r>
          </a:p>
          <a:p>
            <a:pPr marL="0" indent="0" algn="ctr">
              <a:buNone/>
            </a:pPr>
            <a:r>
              <a:rPr lang="en-US" sz="1600" dirty="0"/>
              <a:t>OM TARE TUTTARE TURE VASU DHA RE SOHA</a:t>
            </a:r>
          </a:p>
        </p:txBody>
      </p:sp>
      <p:sp>
        <p:nvSpPr>
          <p:cNvPr id="5" name="TextBox 4">
            <a:extLst>
              <a:ext uri="{FF2B5EF4-FFF2-40B4-BE49-F238E27FC236}">
                <a16:creationId xmlns:a16="http://schemas.microsoft.com/office/drawing/2014/main" id="{0704443B-DB5B-0AFB-4AB0-DD5BC8305D96}"/>
              </a:ext>
            </a:extLst>
          </p:cNvPr>
          <p:cNvSpPr txBox="1"/>
          <p:nvPr/>
        </p:nvSpPr>
        <p:spPr>
          <a:xfrm>
            <a:off x="828040" y="5130800"/>
            <a:ext cx="3880619" cy="1200329"/>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ཕྱག་འཚལ་ས་གཞི་སྐྱོང་བའི་ཚོགས་རྣམས། །ཐམས་ཅད་འགུགས་པར་ནུས་མ་ཉིད་མ། །ཁྲོ་གཉེར་གཡོ་བ་ཡི་གེ་ཧཱུཾ་གིས། །ཕོངས་པ་ཐམས་ཅད་རྣམ་པར་སྒྲོལ་མ། །</a:t>
            </a:r>
            <a:endParaRPr lang="en-US" sz="2400" dirty="0"/>
          </a:p>
        </p:txBody>
      </p:sp>
      <p:sp>
        <p:nvSpPr>
          <p:cNvPr id="3" name="TextBox 2">
            <a:extLst>
              <a:ext uri="{FF2B5EF4-FFF2-40B4-BE49-F238E27FC236}">
                <a16:creationId xmlns:a16="http://schemas.microsoft.com/office/drawing/2014/main" id="{734C4913-6C42-FDED-C451-BDDAE33FB574}"/>
              </a:ext>
            </a:extLst>
          </p:cNvPr>
          <p:cNvSpPr txBox="1"/>
          <p:nvPr/>
        </p:nvSpPr>
        <p:spPr>
          <a:xfrm>
            <a:off x="5685337" y="524463"/>
            <a:ext cx="4872681" cy="954107"/>
          </a:xfrm>
          <a:prstGeom prst="rect">
            <a:avLst/>
          </a:prstGeom>
          <a:noFill/>
        </p:spPr>
        <p:txBody>
          <a:bodyPr wrap="none" rtlCol="0">
            <a:spAutoFit/>
          </a:bodyPr>
          <a:lstStyle/>
          <a:p>
            <a:r>
              <a:rPr lang="en-US" sz="2800" b="1" dirty="0">
                <a:latin typeface="+mj-lt"/>
              </a:rPr>
              <a:t>Tara Who Summons All Beings </a:t>
            </a:r>
          </a:p>
          <a:p>
            <a:pPr algn="ctr"/>
            <a:r>
              <a:rPr lang="en-US" sz="2800" b="1" dirty="0">
                <a:latin typeface="+mj-lt"/>
              </a:rPr>
              <a:t>and Dispels Misfortune</a:t>
            </a:r>
          </a:p>
        </p:txBody>
      </p:sp>
    </p:spTree>
    <p:extLst>
      <p:ext uri="{BB962C8B-B14F-4D97-AF65-F5344CB8AC3E}">
        <p14:creationId xmlns:p14="http://schemas.microsoft.com/office/powerpoint/2010/main" val="1197533779"/>
      </p:ext>
    </p:extLst>
  </p:cSld>
  <p:clrMapOvr>
    <a:masterClrMapping/>
  </p:clrMapOvr>
  <mc:AlternateContent xmlns:mc="http://schemas.openxmlformats.org/markup-compatibility/2006">
    <mc:Choice xmlns:p14="http://schemas.microsoft.com/office/powerpoint/2010/main" Requires="p14">
      <p:transition spd="slow" p14:dur="2000" advClick="0" advTm="17350"/>
    </mc:Choice>
    <mc:Fallback>
      <p:transition spd="slow" advClick="0" advTm="1735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CE1B-4D9E-7A45-9A98-E996C478279D}"/>
              </a:ext>
            </a:extLst>
          </p:cNvPr>
          <p:cNvSpPr>
            <a:spLocks noGrp="1"/>
          </p:cNvSpPr>
          <p:nvPr>
            <p:ph type="title"/>
          </p:nvPr>
        </p:nvSpPr>
        <p:spPr>
          <a:xfrm>
            <a:off x="4441371" y="0"/>
            <a:ext cx="4762500" cy="728293"/>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A30767F0-640C-CFDA-7987-A0DB69C6D673}"/>
              </a:ext>
            </a:extLst>
          </p:cNvPr>
          <p:cNvPicPr>
            <a:picLocks noGrp="1" noChangeAspect="1"/>
          </p:cNvPicPr>
          <p:nvPr>
            <p:ph sz="half" idx="1"/>
          </p:nvPr>
        </p:nvPicPr>
        <p:blipFill rotWithShape="1">
          <a:blip r:embed="rId2"/>
          <a:srcRect t="6217" b="22289"/>
          <a:stretch/>
        </p:blipFill>
        <p:spPr>
          <a:xfrm>
            <a:off x="0" y="0"/>
            <a:ext cx="4441371" cy="4907280"/>
          </a:xfrm>
        </p:spPr>
      </p:pic>
      <p:sp>
        <p:nvSpPr>
          <p:cNvPr id="4" name="Content Placeholder 3">
            <a:extLst>
              <a:ext uri="{FF2B5EF4-FFF2-40B4-BE49-F238E27FC236}">
                <a16:creationId xmlns:a16="http://schemas.microsoft.com/office/drawing/2014/main" id="{03C1E5DC-33A0-0C4E-A211-5420117C17D4}"/>
              </a:ext>
            </a:extLst>
          </p:cNvPr>
          <p:cNvSpPr>
            <a:spLocks noGrp="1"/>
          </p:cNvSpPr>
          <p:nvPr>
            <p:ph sz="half" idx="2"/>
          </p:nvPr>
        </p:nvSpPr>
        <p:spPr>
          <a:xfrm>
            <a:off x="4998720" y="1837509"/>
            <a:ext cx="5688038" cy="5020491"/>
          </a:xfrm>
        </p:spPr>
        <p:txBody>
          <a:bodyPr>
            <a:normAutofit fontScale="92500" lnSpcReduction="10000"/>
          </a:bodyPr>
          <a:lstStyle/>
          <a:p>
            <a:pPr algn="ctr"/>
            <a:r>
              <a:rPr lang="en-US" sz="2700" b="1" i="1" dirty="0" err="1"/>
              <a:t>Chag.tsal.da.wai.dum.bu.u.gyan</a:t>
            </a:r>
            <a:r>
              <a:rPr lang="en-US" sz="2700" b="1" i="1" dirty="0"/>
              <a:t> </a:t>
            </a:r>
            <a:r>
              <a:rPr lang="en-US" sz="2700" b="1" i="1" dirty="0" err="1"/>
              <a:t>Gyan.pa.tam.cha.shin.tu.bar.ma</a:t>
            </a:r>
            <a:r>
              <a:rPr lang="en-US" sz="2700" b="1" i="1" dirty="0"/>
              <a:t> </a:t>
            </a:r>
            <a:r>
              <a:rPr lang="en-US" sz="2700" b="1" i="1" dirty="0" err="1"/>
              <a:t>Ral.pey.tro.na.wyo.pag.me.ley</a:t>
            </a:r>
            <a:r>
              <a:rPr lang="en-US" sz="2700" b="1" i="1" dirty="0"/>
              <a:t> </a:t>
            </a:r>
            <a:r>
              <a:rPr lang="en-US" sz="2700" b="1" i="1" dirty="0" err="1"/>
              <a:t>Tag.par.shin.tu.wyo.rab.dzey.ma</a:t>
            </a:r>
            <a:endParaRPr lang="en-US" sz="2700" b="1" i="1" dirty="0"/>
          </a:p>
          <a:p>
            <a:pPr algn="ctr"/>
            <a:r>
              <a:rPr lang="en-US" sz="2700" b="1" i="1" dirty="0"/>
              <a:t>12</a:t>
            </a:r>
            <a:endParaRPr lang="en-CA" sz="2700" b="1" i="1" dirty="0"/>
          </a:p>
          <a:p>
            <a:pPr algn="ctr"/>
            <a:r>
              <a:rPr lang="en-US" sz="2700" b="1" i="1" dirty="0"/>
              <a:t>Homage to you who are crowned with </a:t>
            </a:r>
            <a:r>
              <a:rPr lang="en-US" sz="2700" b="1" i="1" dirty="0" err="1"/>
              <a:t>cresent</a:t>
            </a:r>
            <a:r>
              <a:rPr lang="en-US" sz="2700" b="1" i="1" dirty="0"/>
              <a:t> moon, And whose ornaments shine brightly, with Amitabha Buddha seated at your </a:t>
            </a:r>
            <a:r>
              <a:rPr lang="en-US" sz="2700" b="1" i="1" dirty="0" err="1"/>
              <a:t>ushnisha</a:t>
            </a:r>
            <a:r>
              <a:rPr lang="en-US" sz="2700" b="1" i="1" dirty="0"/>
              <a:t>, Eternally sending forth beams of light</a:t>
            </a:r>
            <a:endParaRPr lang="en-US" sz="2700" dirty="0"/>
          </a:p>
          <a:p>
            <a:pPr marL="0" indent="0" algn="ctr">
              <a:buNone/>
            </a:pPr>
            <a:r>
              <a:rPr lang="en-US" sz="1700" dirty="0"/>
              <a:t>OM TARE TUTTARE TURE MANGA LAM PUSH TIM KURU SOHA</a:t>
            </a:r>
          </a:p>
        </p:txBody>
      </p:sp>
      <p:sp>
        <p:nvSpPr>
          <p:cNvPr id="5" name="TextBox 4">
            <a:extLst>
              <a:ext uri="{FF2B5EF4-FFF2-40B4-BE49-F238E27FC236}">
                <a16:creationId xmlns:a16="http://schemas.microsoft.com/office/drawing/2014/main" id="{AE00A1F7-AD04-532C-323F-0CA26CDFF181}"/>
              </a:ext>
            </a:extLst>
          </p:cNvPr>
          <p:cNvSpPr txBox="1"/>
          <p:nvPr/>
        </p:nvSpPr>
        <p:spPr>
          <a:xfrm>
            <a:off x="817880" y="4952710"/>
            <a:ext cx="3623491" cy="1569660"/>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ཕྱག་འཚལ་ཟླ་བའི་དུམ་བུས་དབུ་བརྒྱན། །བརྒྱན་པ་ཐམས་ཅད་ཤིན་ཏུ་འབར་མ། །རལ་པའི་ཁྲོད་ནས་འོད་དཔག་མེད་ལས། །རྟག་པར་ཤིན་ཏུ་འོད་རབ་</a:t>
            </a:r>
            <a:r>
              <a:rPr lang="en-US" sz="2400" b="0" i="0" u="none" strike="noStrike" dirty="0">
                <a:effectLst/>
                <a:latin typeface="Arial" panose="020B0604020202020204" pitchFamily="34" charset="0"/>
              </a:rPr>
              <a:t>	</a:t>
            </a:r>
            <a:r>
              <a:rPr lang="bo-CN" sz="2400" b="0" i="0" u="none" strike="noStrike" dirty="0">
                <a:effectLst/>
                <a:latin typeface="Arial" panose="020B0604020202020204" pitchFamily="34" charset="0"/>
              </a:rPr>
              <a:t>མཛད་མ། །</a:t>
            </a:r>
            <a:endParaRPr lang="en-US" sz="2400" dirty="0"/>
          </a:p>
        </p:txBody>
      </p:sp>
      <p:sp>
        <p:nvSpPr>
          <p:cNvPr id="3" name="TextBox 2">
            <a:extLst>
              <a:ext uri="{FF2B5EF4-FFF2-40B4-BE49-F238E27FC236}">
                <a16:creationId xmlns:a16="http://schemas.microsoft.com/office/drawing/2014/main" id="{21FD8409-978F-4D93-6E12-64D884FB1602}"/>
              </a:ext>
            </a:extLst>
          </p:cNvPr>
          <p:cNvSpPr txBox="1"/>
          <p:nvPr/>
        </p:nvSpPr>
        <p:spPr>
          <a:xfrm>
            <a:off x="5098019" y="615323"/>
            <a:ext cx="6028446" cy="954107"/>
          </a:xfrm>
          <a:prstGeom prst="rect">
            <a:avLst/>
          </a:prstGeom>
          <a:noFill/>
        </p:spPr>
        <p:txBody>
          <a:bodyPr wrap="none" rtlCol="0">
            <a:spAutoFit/>
          </a:bodyPr>
          <a:lstStyle/>
          <a:p>
            <a:pPr algn="ctr"/>
            <a:r>
              <a:rPr lang="en-US" sz="2800" b="1" dirty="0">
                <a:latin typeface="+mj-lt"/>
              </a:rPr>
              <a:t>Tara Who Grants Prosperity and</a:t>
            </a:r>
          </a:p>
          <a:p>
            <a:pPr algn="ctr"/>
            <a:r>
              <a:rPr lang="en-US" sz="2800" b="1" dirty="0">
                <a:latin typeface="+mj-lt"/>
              </a:rPr>
              <a:t>Brings about Auspicious Circumstances</a:t>
            </a:r>
          </a:p>
        </p:txBody>
      </p:sp>
    </p:spTree>
    <p:extLst>
      <p:ext uri="{BB962C8B-B14F-4D97-AF65-F5344CB8AC3E}">
        <p14:creationId xmlns:p14="http://schemas.microsoft.com/office/powerpoint/2010/main" val="3026865690"/>
      </p:ext>
    </p:extLst>
  </p:cSld>
  <p:clrMapOvr>
    <a:masterClrMapping/>
  </p:clrMapOvr>
  <mc:AlternateContent xmlns:mc="http://schemas.openxmlformats.org/markup-compatibility/2006">
    <mc:Choice xmlns:p14="http://schemas.microsoft.com/office/powerpoint/2010/main" Requires="p14">
      <p:transition spd="slow" p14:dur="2000" advClick="0" advTm="17350"/>
    </mc:Choice>
    <mc:Fallback>
      <p:transition spd="slow" advClick="0" advTm="1735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FB11-887C-1446-B6FD-0696842AF426}"/>
              </a:ext>
            </a:extLst>
          </p:cNvPr>
          <p:cNvSpPr>
            <a:spLocks noGrp="1"/>
          </p:cNvSpPr>
          <p:nvPr>
            <p:ph type="title"/>
          </p:nvPr>
        </p:nvSpPr>
        <p:spPr>
          <a:xfrm>
            <a:off x="4441370" y="0"/>
            <a:ext cx="4746364" cy="860147"/>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679C45CA-7755-A80D-66A4-0703A71A5B38}"/>
              </a:ext>
            </a:extLst>
          </p:cNvPr>
          <p:cNvPicPr>
            <a:picLocks noGrp="1" noChangeAspect="1"/>
          </p:cNvPicPr>
          <p:nvPr>
            <p:ph sz="half" idx="1"/>
          </p:nvPr>
        </p:nvPicPr>
        <p:blipFill rotWithShape="1">
          <a:blip r:embed="rId2"/>
          <a:srcRect t="5032" b="19475"/>
          <a:stretch/>
        </p:blipFill>
        <p:spPr>
          <a:xfrm>
            <a:off x="-1" y="0"/>
            <a:ext cx="4441371" cy="5181601"/>
          </a:xfrm>
        </p:spPr>
      </p:pic>
      <p:sp>
        <p:nvSpPr>
          <p:cNvPr id="4" name="Content Placeholder 3">
            <a:extLst>
              <a:ext uri="{FF2B5EF4-FFF2-40B4-BE49-F238E27FC236}">
                <a16:creationId xmlns:a16="http://schemas.microsoft.com/office/drawing/2014/main" id="{564B10E6-603A-2F42-9FD7-7A47651C638A}"/>
              </a:ext>
            </a:extLst>
          </p:cNvPr>
          <p:cNvSpPr>
            <a:spLocks noGrp="1"/>
          </p:cNvSpPr>
          <p:nvPr>
            <p:ph sz="half" idx="2"/>
          </p:nvPr>
        </p:nvSpPr>
        <p:spPr>
          <a:xfrm>
            <a:off x="4818218" y="1811383"/>
            <a:ext cx="6006536" cy="5046618"/>
          </a:xfrm>
        </p:spPr>
        <p:txBody>
          <a:bodyPr>
            <a:normAutofit fontScale="92500"/>
          </a:bodyPr>
          <a:lstStyle/>
          <a:p>
            <a:pPr algn="ctr"/>
            <a:r>
              <a:rPr lang="en-US" sz="2700" b="1" i="1" dirty="0" err="1"/>
              <a:t>Chag.tsal.kal.pey.ta.mai.me.tar</a:t>
            </a:r>
            <a:r>
              <a:rPr lang="en-US" sz="2700" b="1" i="1" dirty="0"/>
              <a:t> </a:t>
            </a:r>
            <a:r>
              <a:rPr lang="en-US" sz="2700" b="1" i="1" dirty="0" err="1"/>
              <a:t>Bar.wai.treng.wai.u.na.ney.ma</a:t>
            </a:r>
            <a:r>
              <a:rPr lang="en-US" sz="2700" b="1" i="1" dirty="0"/>
              <a:t> </a:t>
            </a:r>
            <a:r>
              <a:rPr lang="en-US" sz="2700" b="1" i="1" dirty="0" err="1"/>
              <a:t>Yay.kyang.yon.kum.kun.nay.kor.gey</a:t>
            </a:r>
            <a:r>
              <a:rPr lang="en-US" sz="2700" b="1" i="1" dirty="0"/>
              <a:t> </a:t>
            </a:r>
            <a:r>
              <a:rPr lang="en-US" sz="2700" b="1" i="1" dirty="0" err="1"/>
              <a:t>Dra.yi.pung.ni.nam.par.jom.ma</a:t>
            </a:r>
            <a:endParaRPr lang="en-CA" sz="2700" b="1" i="1" dirty="0"/>
          </a:p>
          <a:p>
            <a:pPr algn="ctr"/>
            <a:r>
              <a:rPr lang="en-US" sz="2700" b="1" i="1" dirty="0"/>
              <a:t>13</a:t>
            </a:r>
            <a:endParaRPr lang="en-CA" sz="2700" b="1" i="1" dirty="0"/>
          </a:p>
          <a:p>
            <a:pPr algn="ctr"/>
            <a:r>
              <a:rPr lang="en-US" sz="2700" b="1" i="1" dirty="0"/>
              <a:t>Homage to you who dwell within a garland of flames, Like the fire at the end of the </a:t>
            </a:r>
            <a:r>
              <a:rPr lang="en-US" sz="2700" b="1" i="1" dirty="0" err="1"/>
              <a:t>aeon</a:t>
            </a:r>
            <a:r>
              <a:rPr lang="en-US" sz="2700" b="1" i="1" dirty="0"/>
              <a:t>,</a:t>
            </a:r>
            <a:r>
              <a:rPr lang="en-CA" sz="2700" b="1" i="1" dirty="0"/>
              <a:t> </a:t>
            </a:r>
            <a:r>
              <a:rPr lang="en-US" sz="2700" b="1" i="1" dirty="0"/>
              <a:t>With your right leg </a:t>
            </a:r>
            <a:r>
              <a:rPr lang="en-US" sz="2700" b="1" i="1" dirty="0" err="1"/>
              <a:t>outstreched</a:t>
            </a:r>
            <a:r>
              <a:rPr lang="en-US" sz="2700" b="1" i="1" dirty="0"/>
              <a:t> and your left bent with joy, You destroy all enemies</a:t>
            </a:r>
          </a:p>
          <a:p>
            <a:pPr marL="0" indent="0" algn="ctr">
              <a:buNone/>
            </a:pPr>
            <a:r>
              <a:rPr lang="en-US" sz="1600" dirty="0"/>
              <a:t>OM TARE TUTTARE TURE PHO TRA YA BHAY MEM KURU SOHA</a:t>
            </a:r>
          </a:p>
        </p:txBody>
      </p:sp>
      <p:sp>
        <p:nvSpPr>
          <p:cNvPr id="5" name="TextBox 4">
            <a:extLst>
              <a:ext uri="{FF2B5EF4-FFF2-40B4-BE49-F238E27FC236}">
                <a16:creationId xmlns:a16="http://schemas.microsoft.com/office/drawing/2014/main" id="{B6AA0F9E-E2F1-8267-73C3-7629528D115D}"/>
              </a:ext>
            </a:extLst>
          </p:cNvPr>
          <p:cNvSpPr txBox="1"/>
          <p:nvPr/>
        </p:nvSpPr>
        <p:spPr>
          <a:xfrm>
            <a:off x="824874" y="5288340"/>
            <a:ext cx="3804920" cy="1569660"/>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ཕྱག་འཚལ་བསྐལ་པ་ཐ་མའི་མེ་ལྟར། །འབར་བའི་ཕྲེང་བའི་དབུས་ན་གནས་མ། །གཡས་བསྐྱང་གཡོན་བསྐུམས་</a:t>
            </a:r>
            <a:r>
              <a:rPr lang="en-US" sz="2400" b="0" i="0" u="none" strike="noStrike" dirty="0">
                <a:effectLst/>
                <a:latin typeface="Arial" panose="020B0604020202020204" pitchFamily="34" charset="0"/>
              </a:rPr>
              <a:t> 	</a:t>
            </a:r>
            <a:r>
              <a:rPr lang="bo-CN" sz="2400" b="0" i="0" u="none" strike="noStrike" dirty="0">
                <a:effectLst/>
                <a:latin typeface="Arial" panose="020B0604020202020204" pitchFamily="34" charset="0"/>
              </a:rPr>
              <a:t>ཀུན་ནས་བསྐོར་དགའི། །དགྲ་ཡི་དཔུང་ནི་</a:t>
            </a:r>
            <a:r>
              <a:rPr lang="en-US" sz="2400" b="0" i="0" u="none" strike="noStrike" dirty="0">
                <a:effectLst/>
                <a:latin typeface="Arial" panose="020B0604020202020204" pitchFamily="34" charset="0"/>
              </a:rPr>
              <a:t>	</a:t>
            </a:r>
            <a:r>
              <a:rPr lang="bo-CN" sz="2400" b="0" i="0" u="none" strike="noStrike" dirty="0">
                <a:effectLst/>
                <a:latin typeface="Arial" panose="020B0604020202020204" pitchFamily="34" charset="0"/>
              </a:rPr>
              <a:t>རྣམ་པར་འཇོམས་མ། །</a:t>
            </a:r>
            <a:endParaRPr lang="en-US" sz="2400" dirty="0"/>
          </a:p>
        </p:txBody>
      </p:sp>
      <p:sp>
        <p:nvSpPr>
          <p:cNvPr id="3" name="TextBox 2">
            <a:extLst>
              <a:ext uri="{FF2B5EF4-FFF2-40B4-BE49-F238E27FC236}">
                <a16:creationId xmlns:a16="http://schemas.microsoft.com/office/drawing/2014/main" id="{9EABD60D-6ACC-484B-0712-EB99C02794BE}"/>
              </a:ext>
            </a:extLst>
          </p:cNvPr>
          <p:cNvSpPr txBox="1"/>
          <p:nvPr/>
        </p:nvSpPr>
        <p:spPr>
          <a:xfrm>
            <a:off x="6018963" y="860147"/>
            <a:ext cx="4127284" cy="523220"/>
          </a:xfrm>
          <a:prstGeom prst="rect">
            <a:avLst/>
          </a:prstGeom>
          <a:noFill/>
        </p:spPr>
        <p:txBody>
          <a:bodyPr wrap="none" rtlCol="0">
            <a:spAutoFit/>
          </a:bodyPr>
          <a:lstStyle/>
          <a:p>
            <a:r>
              <a:rPr lang="en-US" sz="2800" b="1" dirty="0">
                <a:latin typeface="+mj-lt"/>
              </a:rPr>
              <a:t>Tara the Complete </a:t>
            </a:r>
            <a:r>
              <a:rPr lang="en-US" sz="2800" b="1" dirty="0" err="1">
                <a:latin typeface="+mj-lt"/>
              </a:rPr>
              <a:t>Ripener</a:t>
            </a:r>
            <a:endParaRPr lang="en-US" sz="2800" b="1" dirty="0">
              <a:latin typeface="+mj-lt"/>
            </a:endParaRPr>
          </a:p>
        </p:txBody>
      </p:sp>
    </p:spTree>
    <p:extLst>
      <p:ext uri="{BB962C8B-B14F-4D97-AF65-F5344CB8AC3E}">
        <p14:creationId xmlns:p14="http://schemas.microsoft.com/office/powerpoint/2010/main" val="2446684538"/>
      </p:ext>
    </p:extLst>
  </p:cSld>
  <p:clrMapOvr>
    <a:masterClrMapping/>
  </p:clrMapOvr>
  <mc:AlternateContent xmlns:mc="http://schemas.openxmlformats.org/markup-compatibility/2006">
    <mc:Choice xmlns:p14="http://schemas.microsoft.com/office/powerpoint/2010/main" Requires="p14">
      <p:transition spd="slow" p14:dur="2000" advClick="0" advTm="17050"/>
    </mc:Choice>
    <mc:Fallback>
      <p:transition spd="slow" advClick="0" advTm="1705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A54A1-237A-9144-A367-E2B91CEC7878}"/>
              </a:ext>
            </a:extLst>
          </p:cNvPr>
          <p:cNvSpPr>
            <a:spLocks noGrp="1"/>
          </p:cNvSpPr>
          <p:nvPr>
            <p:ph type="title"/>
          </p:nvPr>
        </p:nvSpPr>
        <p:spPr>
          <a:xfrm>
            <a:off x="4441370" y="0"/>
            <a:ext cx="4762498" cy="733530"/>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032F0C9E-0C38-7C1E-411F-BA114BFC8091}"/>
              </a:ext>
            </a:extLst>
          </p:cNvPr>
          <p:cNvPicPr>
            <a:picLocks noGrp="1" noChangeAspect="1"/>
          </p:cNvPicPr>
          <p:nvPr>
            <p:ph sz="half" idx="1"/>
          </p:nvPr>
        </p:nvPicPr>
        <p:blipFill rotWithShape="1">
          <a:blip r:embed="rId2"/>
          <a:srcRect t="11040" b="11546"/>
          <a:stretch/>
        </p:blipFill>
        <p:spPr>
          <a:xfrm rot="10800000">
            <a:off x="-1" y="0"/>
            <a:ext cx="4441371" cy="5313679"/>
          </a:xfrm>
        </p:spPr>
      </p:pic>
      <p:sp>
        <p:nvSpPr>
          <p:cNvPr id="4" name="Content Placeholder 3">
            <a:extLst>
              <a:ext uri="{FF2B5EF4-FFF2-40B4-BE49-F238E27FC236}">
                <a16:creationId xmlns:a16="http://schemas.microsoft.com/office/drawing/2014/main" id="{BAE85CE6-AC40-4841-A94E-004F43A4D23D}"/>
              </a:ext>
            </a:extLst>
          </p:cNvPr>
          <p:cNvSpPr>
            <a:spLocks noGrp="1"/>
          </p:cNvSpPr>
          <p:nvPr>
            <p:ph sz="half" idx="2"/>
          </p:nvPr>
        </p:nvSpPr>
        <p:spPr>
          <a:xfrm>
            <a:off x="4914653" y="1820091"/>
            <a:ext cx="5796889" cy="5037909"/>
          </a:xfrm>
        </p:spPr>
        <p:txBody>
          <a:bodyPr>
            <a:normAutofit fontScale="85000" lnSpcReduction="20000"/>
          </a:bodyPr>
          <a:lstStyle/>
          <a:p>
            <a:pPr algn="ctr"/>
            <a:r>
              <a:rPr lang="en-US" sz="2900" b="1" i="1" dirty="0" err="1"/>
              <a:t>Chag.tsal.sa.zhi.ngo.la.chag.gi</a:t>
            </a:r>
            <a:r>
              <a:rPr lang="en-US" sz="2900" b="1" i="1" dirty="0"/>
              <a:t> </a:t>
            </a:r>
            <a:r>
              <a:rPr lang="en-US" sz="2900" b="1" i="1" dirty="0" err="1"/>
              <a:t>Til.gye.noon.ching.zhab.kyi.dung.ma</a:t>
            </a:r>
            <a:r>
              <a:rPr lang="en-US" sz="2900" b="1" i="1" dirty="0"/>
              <a:t> </a:t>
            </a:r>
            <a:r>
              <a:rPr lang="en-US" sz="2900" b="1" i="1" dirty="0" err="1"/>
              <a:t>Tro.nyer.chan.dzey.yi.ge.HUNG.gi</a:t>
            </a:r>
            <a:r>
              <a:rPr lang="en-US" sz="2900" b="1" i="1" dirty="0"/>
              <a:t> </a:t>
            </a:r>
            <a:r>
              <a:rPr lang="en-US" sz="2900" b="1" i="1" dirty="0" err="1"/>
              <a:t>Rim.pa.dun.po.nam.ni.gen.ma</a:t>
            </a:r>
            <a:endParaRPr lang="en-CA" sz="2900" b="1" i="1" dirty="0"/>
          </a:p>
          <a:p>
            <a:pPr algn="ctr"/>
            <a:r>
              <a:rPr lang="en-US" sz="2900" b="1" i="1" dirty="0"/>
              <a:t>14</a:t>
            </a:r>
            <a:endParaRPr lang="en-CA" sz="2900" b="1" i="1" dirty="0"/>
          </a:p>
          <a:p>
            <a:pPr algn="ctr"/>
            <a:r>
              <a:rPr lang="en-US" sz="2900" b="1" i="1" dirty="0"/>
              <a:t>Homage to you who strike the ground with the palm of your hand &amp; trample it with your foot, With a wrathful, wrinkled face the sound of HUM, You subdue all the seven levels of the world</a:t>
            </a:r>
          </a:p>
          <a:p>
            <a:pPr marL="0" indent="0" algn="ctr">
              <a:buNone/>
            </a:pPr>
            <a:r>
              <a:rPr lang="en-US" sz="1900" dirty="0"/>
              <a:t>OM TARE TUTTARE TURE VAJRA MAHA SARA YE BHAY MEM KURU SOHA</a:t>
            </a:r>
          </a:p>
        </p:txBody>
      </p:sp>
      <p:sp>
        <p:nvSpPr>
          <p:cNvPr id="5" name="TextBox 4">
            <a:extLst>
              <a:ext uri="{FF2B5EF4-FFF2-40B4-BE49-F238E27FC236}">
                <a16:creationId xmlns:a16="http://schemas.microsoft.com/office/drawing/2014/main" id="{099DAB73-D790-1960-2890-EF655B3FFB2A}"/>
              </a:ext>
            </a:extLst>
          </p:cNvPr>
          <p:cNvSpPr txBox="1"/>
          <p:nvPr/>
        </p:nvSpPr>
        <p:spPr>
          <a:xfrm>
            <a:off x="828040" y="5239702"/>
            <a:ext cx="3613330" cy="1569660"/>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ཕྱག་འཚལ་ས་གཞིའི་ངོས་ལ་ཕྱག་གི །མཐིལ་གྱིས་བསྣུན་ཅིང་ཞབས་ཀྱིས་བརྡུང་མ། །ཁྲོ་གཉེར་སྤྱན་མཛད་ཡི་གེ་ཧཱུཾ་གིས། །རིམ་པ་བདུན་པོ་རྣམས་ནི་འགེམས་མ། །</a:t>
            </a:r>
            <a:endParaRPr lang="en-US" sz="2400" dirty="0"/>
          </a:p>
        </p:txBody>
      </p:sp>
      <p:sp>
        <p:nvSpPr>
          <p:cNvPr id="3" name="TextBox 2">
            <a:extLst>
              <a:ext uri="{FF2B5EF4-FFF2-40B4-BE49-F238E27FC236}">
                <a16:creationId xmlns:a16="http://schemas.microsoft.com/office/drawing/2014/main" id="{8A96766F-8CEC-C578-8704-8E15C9509703}"/>
              </a:ext>
            </a:extLst>
          </p:cNvPr>
          <p:cNvSpPr txBox="1"/>
          <p:nvPr/>
        </p:nvSpPr>
        <p:spPr>
          <a:xfrm>
            <a:off x="5215095" y="572756"/>
            <a:ext cx="5773888" cy="523220"/>
          </a:xfrm>
          <a:prstGeom prst="rect">
            <a:avLst/>
          </a:prstGeom>
          <a:noFill/>
        </p:spPr>
        <p:txBody>
          <a:bodyPr wrap="none" rtlCol="0">
            <a:spAutoFit/>
          </a:bodyPr>
          <a:lstStyle/>
          <a:p>
            <a:r>
              <a:rPr lang="en-US" sz="2800" b="1" dirty="0">
                <a:latin typeface="+mj-lt"/>
              </a:rPr>
              <a:t>Wrathful, Shaking and Frowning Tara</a:t>
            </a:r>
          </a:p>
        </p:txBody>
      </p:sp>
    </p:spTree>
    <p:extLst>
      <p:ext uri="{BB962C8B-B14F-4D97-AF65-F5344CB8AC3E}">
        <p14:creationId xmlns:p14="http://schemas.microsoft.com/office/powerpoint/2010/main" val="1141590140"/>
      </p:ext>
    </p:extLst>
  </p:cSld>
  <p:clrMapOvr>
    <a:masterClrMapping/>
  </p:clrMapOvr>
  <mc:AlternateContent xmlns:mc="http://schemas.openxmlformats.org/markup-compatibility/2006">
    <mc:Choice xmlns:p14="http://schemas.microsoft.com/office/powerpoint/2010/main" Requires="p14">
      <p:transition spd="slow" p14:dur="2000" advClick="0" advTm="17000"/>
    </mc:Choice>
    <mc:Fallback>
      <p:transition spd="slow" advClick="0" advTm="17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7CBB0-736D-4643-82E4-8F07F7AF76AB}"/>
              </a:ext>
            </a:extLst>
          </p:cNvPr>
          <p:cNvSpPr>
            <a:spLocks noGrp="1"/>
          </p:cNvSpPr>
          <p:nvPr>
            <p:ph type="title"/>
          </p:nvPr>
        </p:nvSpPr>
        <p:spPr>
          <a:xfrm>
            <a:off x="4441370" y="0"/>
            <a:ext cx="4762498" cy="653143"/>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8847FFC8-D61A-5DB9-444D-1A684F0D4638}"/>
              </a:ext>
            </a:extLst>
          </p:cNvPr>
          <p:cNvPicPr>
            <a:picLocks noGrp="1" noChangeAspect="1"/>
          </p:cNvPicPr>
          <p:nvPr>
            <p:ph sz="half" idx="1"/>
          </p:nvPr>
        </p:nvPicPr>
        <p:blipFill rotWithShape="1">
          <a:blip r:embed="rId2"/>
          <a:srcRect t="14571" b="11398"/>
          <a:stretch/>
        </p:blipFill>
        <p:spPr>
          <a:xfrm rot="10800000">
            <a:off x="0" y="0"/>
            <a:ext cx="4441371" cy="5081451"/>
          </a:xfrm>
        </p:spPr>
      </p:pic>
      <p:sp>
        <p:nvSpPr>
          <p:cNvPr id="4" name="Content Placeholder 3">
            <a:extLst>
              <a:ext uri="{FF2B5EF4-FFF2-40B4-BE49-F238E27FC236}">
                <a16:creationId xmlns:a16="http://schemas.microsoft.com/office/drawing/2014/main" id="{970FF586-FF75-A74A-8733-DDB4E03F5AB5}"/>
              </a:ext>
            </a:extLst>
          </p:cNvPr>
          <p:cNvSpPr>
            <a:spLocks noGrp="1"/>
          </p:cNvSpPr>
          <p:nvPr>
            <p:ph sz="half" idx="2"/>
          </p:nvPr>
        </p:nvSpPr>
        <p:spPr>
          <a:xfrm>
            <a:off x="4866757" y="1776549"/>
            <a:ext cx="5767750" cy="5081451"/>
          </a:xfrm>
        </p:spPr>
        <p:txBody>
          <a:bodyPr>
            <a:normAutofit/>
          </a:bodyPr>
          <a:lstStyle/>
          <a:p>
            <a:pPr algn="ctr">
              <a:lnSpc>
                <a:spcPct val="110000"/>
              </a:lnSpc>
            </a:pPr>
            <a:r>
              <a:rPr lang="en-US" sz="2500" b="1" i="1" dirty="0" err="1"/>
              <a:t>Chag.tsal.de.ma.ge.ma.zhe.ma</a:t>
            </a:r>
            <a:r>
              <a:rPr lang="en-US" sz="2500" b="1" i="1" dirty="0"/>
              <a:t> </a:t>
            </a:r>
            <a:r>
              <a:rPr lang="en-US" sz="2500" b="1" i="1" dirty="0" err="1"/>
              <a:t>Nya.ngan.dey.zhing.cho.yul.nyi.ma</a:t>
            </a:r>
            <a:r>
              <a:rPr lang="en-US" sz="2500" b="1" i="1" dirty="0"/>
              <a:t> </a:t>
            </a:r>
            <a:r>
              <a:rPr lang="en-US" sz="2500" b="1" i="1" dirty="0" err="1"/>
              <a:t>SO.HA.OM.dang.yang.dag.dan.pey</a:t>
            </a:r>
            <a:r>
              <a:rPr lang="en-US" sz="2500" b="1" i="1" dirty="0"/>
              <a:t> </a:t>
            </a:r>
            <a:r>
              <a:rPr lang="en-US" sz="2500" b="1" i="1" dirty="0" err="1"/>
              <a:t>Dig.pa.chen.po.jom.pa.nyi.ma</a:t>
            </a:r>
            <a:endParaRPr lang="en-CA" sz="2500" b="1" i="1" dirty="0"/>
          </a:p>
          <a:p>
            <a:pPr algn="ctr">
              <a:lnSpc>
                <a:spcPct val="110000"/>
              </a:lnSpc>
            </a:pPr>
            <a:r>
              <a:rPr lang="en-US" sz="2500" b="1" i="1" dirty="0"/>
              <a:t>15</a:t>
            </a:r>
            <a:endParaRPr lang="en-CA" sz="2500" b="1" i="1" dirty="0"/>
          </a:p>
          <a:p>
            <a:pPr algn="ctr">
              <a:lnSpc>
                <a:spcPct val="110000"/>
              </a:lnSpc>
            </a:pPr>
            <a:r>
              <a:rPr lang="en-US" sz="2500" b="1" i="1" dirty="0"/>
              <a:t>Homage to you, the happy, virtuous, peaceful one, You who act from the eternal bliss of Nirvana, And who with the pure sounds of SOHA &amp; OM, Eliminate even the strongest unwholesome karmas</a:t>
            </a:r>
          </a:p>
          <a:p>
            <a:pPr marL="0" indent="0" algn="ctr">
              <a:buNone/>
            </a:pPr>
            <a:r>
              <a:rPr lang="en-US" sz="1600" dirty="0"/>
              <a:t>OM TARE TUTTARE TURE SARVA PAPAM TRA SHA MANA YE SOHA</a:t>
            </a:r>
          </a:p>
        </p:txBody>
      </p:sp>
      <p:sp>
        <p:nvSpPr>
          <p:cNvPr id="7" name="TextBox 6">
            <a:extLst>
              <a:ext uri="{FF2B5EF4-FFF2-40B4-BE49-F238E27FC236}">
                <a16:creationId xmlns:a16="http://schemas.microsoft.com/office/drawing/2014/main" id="{531CB229-FF3B-C27B-1624-4F1E8D2168E0}"/>
              </a:ext>
            </a:extLst>
          </p:cNvPr>
          <p:cNvSpPr txBox="1"/>
          <p:nvPr/>
        </p:nvSpPr>
        <p:spPr>
          <a:xfrm>
            <a:off x="1101694" y="5223692"/>
            <a:ext cx="3552370" cy="1200329"/>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ཕྱག་འཚལ་བདེ་མ་དགེ་མ་ཞི་མ། །མྱ་ངན་འདས་ཞི་སྤྱོད་ཡུལ་ཉིད་མ། །སྭཱ་ཧཱ་ༀ་དང་ཡང་དག་ལྡན་མ། </a:t>
            </a:r>
            <a:r>
              <a:rPr lang="en-US" sz="2400" b="0" i="0" u="none" strike="noStrike" dirty="0">
                <a:effectLst/>
                <a:latin typeface="Arial" panose="020B0604020202020204" pitchFamily="34" charset="0"/>
              </a:rPr>
              <a:t>	</a:t>
            </a:r>
            <a:r>
              <a:rPr lang="bo-CN" sz="2400" b="0" i="0" u="none" strike="noStrike" dirty="0">
                <a:effectLst/>
                <a:latin typeface="Arial" panose="020B0604020202020204" pitchFamily="34" charset="0"/>
              </a:rPr>
              <a:t>།སྡིག་པ་ཆེན་པོ་འཇོམས་པ་ཉིད་མ། །</a:t>
            </a:r>
            <a:endParaRPr lang="en-US" sz="2400" dirty="0"/>
          </a:p>
        </p:txBody>
      </p:sp>
      <p:sp>
        <p:nvSpPr>
          <p:cNvPr id="3" name="TextBox 2">
            <a:extLst>
              <a:ext uri="{FF2B5EF4-FFF2-40B4-BE49-F238E27FC236}">
                <a16:creationId xmlns:a16="http://schemas.microsoft.com/office/drawing/2014/main" id="{5AFFC7A8-F6B6-5496-9ABD-D268F3085F82}"/>
              </a:ext>
            </a:extLst>
          </p:cNvPr>
          <p:cNvSpPr txBox="1"/>
          <p:nvPr/>
        </p:nvSpPr>
        <p:spPr>
          <a:xfrm>
            <a:off x="5268990" y="524463"/>
            <a:ext cx="5633723" cy="954107"/>
          </a:xfrm>
          <a:prstGeom prst="rect">
            <a:avLst/>
          </a:prstGeom>
          <a:noFill/>
        </p:spPr>
        <p:txBody>
          <a:bodyPr wrap="none" rtlCol="0">
            <a:spAutoFit/>
          </a:bodyPr>
          <a:lstStyle/>
          <a:p>
            <a:pPr algn="ctr"/>
            <a:r>
              <a:rPr lang="en-US" sz="2800" b="1" dirty="0">
                <a:latin typeface="+mj-lt"/>
              </a:rPr>
              <a:t>Tara the Great Peaceful One</a:t>
            </a:r>
          </a:p>
          <a:p>
            <a:pPr algn="ctr"/>
            <a:r>
              <a:rPr lang="en-US" sz="2800" b="1" dirty="0">
                <a:latin typeface="+mj-lt"/>
              </a:rPr>
              <a:t>Who Provides Virtues and Goodness</a:t>
            </a:r>
          </a:p>
        </p:txBody>
      </p:sp>
    </p:spTree>
    <p:extLst>
      <p:ext uri="{BB962C8B-B14F-4D97-AF65-F5344CB8AC3E}">
        <p14:creationId xmlns:p14="http://schemas.microsoft.com/office/powerpoint/2010/main" val="635184957"/>
      </p:ext>
    </p:extLst>
  </p:cSld>
  <p:clrMapOvr>
    <a:masterClrMapping/>
  </p:clrMapOvr>
  <mc:AlternateContent xmlns:mc="http://schemas.openxmlformats.org/markup-compatibility/2006">
    <mc:Choice xmlns:p14="http://schemas.microsoft.com/office/powerpoint/2010/main" Requires="p14">
      <p:transition spd="slow" p14:dur="2000" advClick="0" advTm="16600"/>
    </mc:Choice>
    <mc:Fallback>
      <p:transition spd="slow" advClick="0" advTm="166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51FE-74D4-124B-8E59-6D11B443F854}"/>
              </a:ext>
            </a:extLst>
          </p:cNvPr>
          <p:cNvSpPr>
            <a:spLocks noGrp="1"/>
          </p:cNvSpPr>
          <p:nvPr>
            <p:ph type="title"/>
          </p:nvPr>
        </p:nvSpPr>
        <p:spPr>
          <a:xfrm>
            <a:off x="4441370" y="0"/>
            <a:ext cx="4762414" cy="723481"/>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7AE44C19-5AA5-7AEB-BD1B-9704206DAFEF}"/>
              </a:ext>
            </a:extLst>
          </p:cNvPr>
          <p:cNvPicPr>
            <a:picLocks noGrp="1" noChangeAspect="1"/>
          </p:cNvPicPr>
          <p:nvPr>
            <p:ph sz="half" idx="1"/>
          </p:nvPr>
        </p:nvPicPr>
        <p:blipFill rotWithShape="1">
          <a:blip r:embed="rId2"/>
          <a:srcRect t="13556" b="13026"/>
          <a:stretch/>
        </p:blipFill>
        <p:spPr>
          <a:xfrm rot="10800000">
            <a:off x="0" y="0"/>
            <a:ext cx="4441371" cy="5039360"/>
          </a:xfrm>
        </p:spPr>
      </p:pic>
      <p:sp>
        <p:nvSpPr>
          <p:cNvPr id="4" name="Content Placeholder 3">
            <a:extLst>
              <a:ext uri="{FF2B5EF4-FFF2-40B4-BE49-F238E27FC236}">
                <a16:creationId xmlns:a16="http://schemas.microsoft.com/office/drawing/2014/main" id="{80A873B2-BBFB-054C-96E2-F4267042A82C}"/>
              </a:ext>
            </a:extLst>
          </p:cNvPr>
          <p:cNvSpPr>
            <a:spLocks noGrp="1"/>
          </p:cNvSpPr>
          <p:nvPr>
            <p:ph sz="half" idx="2"/>
          </p:nvPr>
        </p:nvSpPr>
        <p:spPr>
          <a:xfrm>
            <a:off x="4711337" y="1663337"/>
            <a:ext cx="6026332" cy="5194663"/>
          </a:xfrm>
        </p:spPr>
        <p:txBody>
          <a:bodyPr>
            <a:normAutofit fontScale="70000" lnSpcReduction="20000"/>
          </a:bodyPr>
          <a:lstStyle/>
          <a:p>
            <a:pPr algn="ctr"/>
            <a:r>
              <a:rPr lang="en-US" sz="3500" b="1" i="1" dirty="0" err="1"/>
              <a:t>Chag.tsal.kun.ney.kor.rab.ga.wey</a:t>
            </a:r>
            <a:r>
              <a:rPr lang="en-US" sz="3500" b="1" i="1" dirty="0"/>
              <a:t> </a:t>
            </a:r>
            <a:r>
              <a:rPr lang="en-US" sz="3500" b="1" i="1" dirty="0" err="1"/>
              <a:t>Dra.yi.lu.ni.nam.par.gyen.ma</a:t>
            </a:r>
            <a:r>
              <a:rPr lang="en-US" sz="3500" b="1" i="1" dirty="0"/>
              <a:t> </a:t>
            </a:r>
            <a:r>
              <a:rPr lang="en-US" sz="3500" b="1" i="1" dirty="0" err="1"/>
              <a:t>Yi.gey.chu.pai.ngag.ni.ko.pai</a:t>
            </a:r>
            <a:r>
              <a:rPr lang="en-US" sz="3500" b="1" i="1" dirty="0"/>
              <a:t> </a:t>
            </a:r>
            <a:r>
              <a:rPr lang="en-US" sz="3500" b="1" i="1" dirty="0" err="1"/>
              <a:t>Rig.pa.HUNG.la.drol.ma.nyi.ma</a:t>
            </a:r>
            <a:endParaRPr lang="en-US" sz="3500" b="1" i="1" dirty="0"/>
          </a:p>
          <a:p>
            <a:pPr algn="ctr"/>
            <a:r>
              <a:rPr lang="en-US" sz="3500" b="1" i="1" dirty="0"/>
              <a:t>16</a:t>
            </a:r>
            <a:endParaRPr lang="en-CA" sz="3500" b="1" i="1" dirty="0"/>
          </a:p>
          <a:p>
            <a:pPr algn="ctr"/>
            <a:r>
              <a:rPr lang="en-US" sz="3500" b="1" i="1" dirty="0"/>
              <a:t>Homage to you who turns the sharp wheel of Dharma For those who love the teachings, And who crush all inner and outer enemies</a:t>
            </a:r>
            <a:r>
              <a:rPr lang="en-CA" sz="3500" b="1" i="1" dirty="0"/>
              <a:t>, </a:t>
            </a:r>
            <a:r>
              <a:rPr lang="en-US" sz="3500" b="1" i="1" dirty="0"/>
              <a:t>With the ten-syllable mantra &amp; seed syllable HUM</a:t>
            </a:r>
            <a:endParaRPr lang="en-US" sz="2100" dirty="0"/>
          </a:p>
          <a:p>
            <a:pPr marL="0" indent="0" algn="ctr">
              <a:buNone/>
            </a:pPr>
            <a:r>
              <a:rPr lang="en-US" sz="2100" dirty="0"/>
              <a:t>OM TARE TUTTARE TURE SARVA DHARMA PRAJNA TRA TE PARE SHO BHA YE SOHA</a:t>
            </a:r>
          </a:p>
          <a:p>
            <a:pPr marL="0" indent="0" algn="ctr">
              <a:buNone/>
            </a:pPr>
            <a:r>
              <a:rPr lang="en-US" sz="2100" dirty="0"/>
              <a:t>ALTERNATE WRATHFUL MANTRA:  OM NAMAS TARE NAMO HARE HUM HARE SOHA</a:t>
            </a:r>
          </a:p>
        </p:txBody>
      </p:sp>
      <p:sp>
        <p:nvSpPr>
          <p:cNvPr id="5" name="TextBox 4">
            <a:extLst>
              <a:ext uri="{FF2B5EF4-FFF2-40B4-BE49-F238E27FC236}">
                <a16:creationId xmlns:a16="http://schemas.microsoft.com/office/drawing/2014/main" id="{AA817E8A-165C-B3CB-5BFD-7BACDA1B9D14}"/>
              </a:ext>
            </a:extLst>
          </p:cNvPr>
          <p:cNvSpPr txBox="1"/>
          <p:nvPr/>
        </p:nvSpPr>
        <p:spPr>
          <a:xfrm>
            <a:off x="838200" y="5039361"/>
            <a:ext cx="3603170" cy="1200329"/>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ཕྱག་འཚལ་ཀུན་ནས་བསྐོར་རབ་དགའ་བའི། །དགྲ་ཡི་ལུས་ནི་རྣམ་པར་འགེམས་མ། །ཡི་གེ་བཅུ་པའི་ངག་ནི་བཀོད་པའི། །རིག་པ་ཧཱུཾ་ལས་སྒྲོལ་མ་ཉིད་མ། །</a:t>
            </a:r>
            <a:endParaRPr lang="en-US" sz="2400" dirty="0"/>
          </a:p>
        </p:txBody>
      </p:sp>
      <p:sp>
        <p:nvSpPr>
          <p:cNvPr id="3" name="TextBox 2">
            <a:extLst>
              <a:ext uri="{FF2B5EF4-FFF2-40B4-BE49-F238E27FC236}">
                <a16:creationId xmlns:a16="http://schemas.microsoft.com/office/drawing/2014/main" id="{08A012E7-A087-C0AB-E64D-0029D4A08836}"/>
              </a:ext>
            </a:extLst>
          </p:cNvPr>
          <p:cNvSpPr txBox="1"/>
          <p:nvPr/>
        </p:nvSpPr>
        <p:spPr>
          <a:xfrm>
            <a:off x="5546691" y="612949"/>
            <a:ext cx="5093830" cy="523220"/>
          </a:xfrm>
          <a:prstGeom prst="rect">
            <a:avLst/>
          </a:prstGeom>
          <a:noFill/>
        </p:spPr>
        <p:txBody>
          <a:bodyPr wrap="none" rtlCol="0">
            <a:spAutoFit/>
          </a:bodyPr>
          <a:lstStyle/>
          <a:p>
            <a:r>
              <a:rPr lang="en-US" sz="2800" b="1" dirty="0">
                <a:latin typeface="+mj-lt"/>
              </a:rPr>
              <a:t>Tara Destroyer of All Attachment</a:t>
            </a:r>
          </a:p>
        </p:txBody>
      </p:sp>
    </p:spTree>
    <p:extLst>
      <p:ext uri="{BB962C8B-B14F-4D97-AF65-F5344CB8AC3E}">
        <p14:creationId xmlns:p14="http://schemas.microsoft.com/office/powerpoint/2010/main" val="3711289103"/>
      </p:ext>
    </p:extLst>
  </p:cSld>
  <p:clrMapOvr>
    <a:masterClrMapping/>
  </p:clrMapOvr>
  <mc:AlternateContent xmlns:mc="http://schemas.openxmlformats.org/markup-compatibility/2006" xmlns:p14="http://schemas.microsoft.com/office/powerpoint/2010/main">
    <mc:Choice Requires="p14">
      <p:transition spd="slow" p14:dur="2000" advClick="0" advTm="16550"/>
    </mc:Choice>
    <mc:Fallback xmlns="">
      <p:transition spd="slow" advClick="0" advTm="1655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13E8-C6EC-37E9-4140-8FC3383EA84B}"/>
              </a:ext>
            </a:extLst>
          </p:cNvPr>
          <p:cNvSpPr>
            <a:spLocks noGrp="1"/>
          </p:cNvSpPr>
          <p:nvPr>
            <p:ph type="title"/>
          </p:nvPr>
        </p:nvSpPr>
        <p:spPr>
          <a:xfrm>
            <a:off x="1216023" y="204632"/>
            <a:ext cx="9905998" cy="1478570"/>
          </a:xfrm>
        </p:spPr>
        <p:txBody>
          <a:bodyPr>
            <a:normAutofit/>
          </a:bodyPr>
          <a:lstStyle/>
          <a:p>
            <a:pPr algn="ctr">
              <a:spcBef>
                <a:spcPts val="1200"/>
              </a:spcBef>
              <a:spcAft>
                <a:spcPts val="1200"/>
              </a:spcAft>
            </a:pPr>
            <a:r>
              <a:rPr lang="bo-CN" dirty="0"/>
              <a:t>༈ ན་མོ་ཨཱ་རྱ་ཏཱ་ར་ཡེ། །</a:t>
            </a:r>
            <a:br>
              <a:rPr lang="bo-CN" dirty="0"/>
            </a:br>
            <a:r>
              <a:rPr lang="en-CA" sz="2800" dirty="0"/>
              <a:t>NAMO ĀRYA TĀRAYE</a:t>
            </a:r>
            <a:endParaRPr lang="en-US" sz="2800" dirty="0"/>
          </a:p>
        </p:txBody>
      </p:sp>
      <p:sp>
        <p:nvSpPr>
          <p:cNvPr id="3" name="Content Placeholder 2">
            <a:extLst>
              <a:ext uri="{FF2B5EF4-FFF2-40B4-BE49-F238E27FC236}">
                <a16:creationId xmlns:a16="http://schemas.microsoft.com/office/drawing/2014/main" id="{C92A4E29-08E9-E75B-4735-0AC6A9748ADF}"/>
              </a:ext>
            </a:extLst>
          </p:cNvPr>
          <p:cNvSpPr>
            <a:spLocks noGrp="1"/>
          </p:cNvSpPr>
          <p:nvPr>
            <p:ph sz="half" idx="1"/>
          </p:nvPr>
        </p:nvSpPr>
        <p:spPr>
          <a:xfrm>
            <a:off x="1069979" y="1680375"/>
            <a:ext cx="4878389" cy="4536326"/>
          </a:xfrm>
        </p:spPr>
        <p:txBody>
          <a:bodyPr>
            <a:normAutofit fontScale="77500" lnSpcReduction="20000"/>
          </a:bodyPr>
          <a:lstStyle/>
          <a:p>
            <a:pPr marL="0" indent="0" rtl="0">
              <a:spcBef>
                <a:spcPts val="1200"/>
              </a:spcBef>
              <a:spcAft>
                <a:spcPts val="1200"/>
              </a:spcAft>
              <a:buNone/>
            </a:pPr>
            <a:r>
              <a:rPr lang="bo-CN" sz="3100" b="0" i="0" u="none" strike="noStrike" dirty="0">
                <a:effectLst/>
              </a:rPr>
              <a:t>པོ་ཏཱ་ལ་ཡི་གནས་མཆོག་ནས། །ཏཱཾ་ཡིག་ལྗང་གུ་ལས་འཁྲུངས་ཤིང་། །འོད་དཔག་མེད་ཀྱི་དབུ་ལ་བརྒྱན། །དུས་གསུམ་སངས་རྒྱས་འཕྲིན་ལས་མ། །སྒྲོལ་མ་འཁོར་བཅས་གཤེགས་སུ་གསོལ། །</a:t>
            </a:r>
            <a:endParaRPr lang="bo-CN" sz="3100" dirty="0">
              <a:effectLst/>
            </a:endParaRPr>
          </a:p>
          <a:p>
            <a:pPr marL="0" indent="0" rtl="0">
              <a:spcBef>
                <a:spcPts val="1200"/>
              </a:spcBef>
              <a:spcAft>
                <a:spcPts val="1200"/>
              </a:spcAft>
              <a:buNone/>
            </a:pPr>
            <a:r>
              <a:rPr lang="en-CA" b="0" i="0" u="none" strike="noStrike" dirty="0">
                <a:effectLst/>
              </a:rPr>
              <a:t>From your Pure Lands of </a:t>
            </a:r>
            <a:r>
              <a:rPr lang="en-CA" b="0" i="0" u="none" strike="noStrike" dirty="0" err="1">
                <a:effectLst/>
              </a:rPr>
              <a:t>Potala</a:t>
            </a:r>
            <a:r>
              <a:rPr lang="en-CA" b="0" i="0" u="none" strike="noStrike" dirty="0">
                <a:effectLst/>
              </a:rPr>
              <a:t>,</a:t>
            </a:r>
            <a:endParaRPr lang="en-CA" dirty="0">
              <a:effectLst/>
            </a:endParaRPr>
          </a:p>
          <a:p>
            <a:pPr marL="0" indent="0" rtl="0">
              <a:spcBef>
                <a:spcPts val="1200"/>
              </a:spcBef>
              <a:spcAft>
                <a:spcPts val="1200"/>
              </a:spcAft>
              <a:buNone/>
            </a:pPr>
            <a:r>
              <a:rPr lang="en-CA" b="0" i="0" u="none" strike="noStrike" dirty="0">
                <a:effectLst/>
              </a:rPr>
              <a:t>Arising from the green syllable TĀṀ, </a:t>
            </a:r>
            <a:endParaRPr lang="en-CA" dirty="0">
              <a:effectLst/>
            </a:endParaRPr>
          </a:p>
          <a:p>
            <a:pPr marL="0" indent="0" rtl="0">
              <a:spcBef>
                <a:spcPts val="1200"/>
              </a:spcBef>
              <a:spcAft>
                <a:spcPts val="1200"/>
              </a:spcAft>
              <a:buNone/>
            </a:pPr>
            <a:r>
              <a:rPr lang="en-CA" b="0" i="0" u="none" strike="noStrike" dirty="0">
                <a:effectLst/>
              </a:rPr>
              <a:t>Your head adorned with Buddha </a:t>
            </a:r>
            <a:r>
              <a:rPr lang="en-CA" b="0" i="0" u="none" strike="noStrike" dirty="0" err="1">
                <a:effectLst/>
              </a:rPr>
              <a:t>Amitābha</a:t>
            </a:r>
            <a:r>
              <a:rPr lang="en-CA" b="0" i="0" u="none" strike="noStrike" dirty="0">
                <a:effectLst/>
              </a:rPr>
              <a:t>, </a:t>
            </a:r>
            <a:endParaRPr lang="en-CA" dirty="0">
              <a:effectLst/>
            </a:endParaRPr>
          </a:p>
          <a:p>
            <a:pPr marL="0" indent="0" rtl="0">
              <a:spcBef>
                <a:spcPts val="1200"/>
              </a:spcBef>
              <a:spcAft>
                <a:spcPts val="1200"/>
              </a:spcAft>
              <a:buNone/>
            </a:pPr>
            <a:r>
              <a:rPr lang="en-CA" b="0" i="0" u="none" strike="noStrike" dirty="0">
                <a:effectLst/>
              </a:rPr>
              <a:t>Mother of all Buddhas’ actions of the past, present and future, </a:t>
            </a:r>
            <a:endParaRPr lang="en-CA" dirty="0">
              <a:effectLst/>
            </a:endParaRPr>
          </a:p>
          <a:p>
            <a:pPr marL="0" indent="0" rtl="0">
              <a:spcBef>
                <a:spcPts val="1200"/>
              </a:spcBef>
              <a:spcAft>
                <a:spcPts val="1200"/>
              </a:spcAft>
              <a:buNone/>
            </a:pPr>
            <a:r>
              <a:rPr lang="en-CA" b="0" i="0" u="none" strike="noStrike" dirty="0">
                <a:effectLst/>
              </a:rPr>
              <a:t>With your assembly, please appear before me.</a:t>
            </a:r>
            <a:endParaRPr lang="en-CA" dirty="0">
              <a:effectLst/>
            </a:endParaRPr>
          </a:p>
        </p:txBody>
      </p:sp>
      <p:sp>
        <p:nvSpPr>
          <p:cNvPr id="4" name="Content Placeholder 3">
            <a:extLst>
              <a:ext uri="{FF2B5EF4-FFF2-40B4-BE49-F238E27FC236}">
                <a16:creationId xmlns:a16="http://schemas.microsoft.com/office/drawing/2014/main" id="{7464A2AA-5721-8416-B4DC-D917411B1E67}"/>
              </a:ext>
            </a:extLst>
          </p:cNvPr>
          <p:cNvSpPr>
            <a:spLocks noGrp="1"/>
          </p:cNvSpPr>
          <p:nvPr>
            <p:ph sz="half" idx="2"/>
          </p:nvPr>
        </p:nvSpPr>
        <p:spPr>
          <a:xfrm>
            <a:off x="6100766" y="1680376"/>
            <a:ext cx="4875211" cy="4536325"/>
          </a:xfrm>
        </p:spPr>
        <p:txBody>
          <a:bodyPr>
            <a:normAutofit fontScale="77500" lnSpcReduction="20000"/>
          </a:bodyPr>
          <a:lstStyle/>
          <a:p>
            <a:pPr marL="0" indent="0" rtl="0">
              <a:spcBef>
                <a:spcPts val="1200"/>
              </a:spcBef>
              <a:spcAft>
                <a:spcPts val="1200"/>
              </a:spcAft>
              <a:buNone/>
            </a:pPr>
            <a:r>
              <a:rPr lang="bo-CN" sz="3100" b="0" i="0" u="none" strike="noStrike" dirty="0">
                <a:effectLst/>
              </a:rPr>
              <a:t>ལྷ་དང་ལྷ་མིན་ཅོད་པན་གྱིས། །ཞབས་གཉིས་པདྨོ་ལ་བཏུད་ནས། །ཕོངས་པ་ཀུན་ལས་སྒྲོལ་མཛད་མ། །སྒྲོལ་མ་ཡུམ་ལ་ཕྱག་འཚལ་ལོ།། </a:t>
            </a:r>
            <a:endParaRPr lang="en-US" sz="3100" dirty="0"/>
          </a:p>
          <a:p>
            <a:pPr marL="0" indent="0" rtl="0">
              <a:spcBef>
                <a:spcPts val="1200"/>
              </a:spcBef>
              <a:spcAft>
                <a:spcPts val="1200"/>
              </a:spcAft>
              <a:buNone/>
            </a:pPr>
            <a:endParaRPr lang="en-CA" sz="2400" b="0" i="0" u="none" strike="noStrike" dirty="0">
              <a:effectLst/>
            </a:endParaRPr>
          </a:p>
          <a:p>
            <a:pPr marL="0" indent="0" rtl="0">
              <a:spcBef>
                <a:spcPts val="1200"/>
              </a:spcBef>
              <a:spcAft>
                <a:spcPts val="1200"/>
              </a:spcAft>
              <a:buNone/>
            </a:pPr>
            <a:r>
              <a:rPr lang="en-CA" sz="2400" b="0" i="0" u="none" strike="noStrike" dirty="0">
                <a:effectLst/>
              </a:rPr>
              <a:t>Gods and Demi-Gods with their crowns</a:t>
            </a:r>
          </a:p>
          <a:p>
            <a:pPr marL="0" indent="0" rtl="0">
              <a:spcBef>
                <a:spcPts val="1200"/>
              </a:spcBef>
              <a:spcAft>
                <a:spcPts val="1200"/>
              </a:spcAft>
              <a:buNone/>
            </a:pPr>
            <a:r>
              <a:rPr lang="en-CA" dirty="0"/>
              <a:t>Bow down to your lotus feet;</a:t>
            </a:r>
          </a:p>
          <a:p>
            <a:pPr marL="0" indent="0" rtl="0">
              <a:spcBef>
                <a:spcPts val="1200"/>
              </a:spcBef>
              <a:spcAft>
                <a:spcPts val="1200"/>
              </a:spcAft>
              <a:buNone/>
            </a:pPr>
            <a:r>
              <a:rPr lang="en-CA" dirty="0">
                <a:effectLst/>
              </a:rPr>
              <a:t>Liberator from suffering, caused by the lack of virtue,</a:t>
            </a:r>
          </a:p>
          <a:p>
            <a:pPr marL="0" indent="0" rtl="0">
              <a:spcBef>
                <a:spcPts val="1200"/>
              </a:spcBef>
              <a:spcAft>
                <a:spcPts val="1200"/>
              </a:spcAft>
              <a:buNone/>
            </a:pPr>
            <a:r>
              <a:rPr lang="en-CA" dirty="0"/>
              <a:t>Mother Tara, I prostrate </a:t>
            </a:r>
            <a:r>
              <a:rPr lang="en-CA"/>
              <a:t>to you.</a:t>
            </a:r>
            <a:endParaRPr lang="en-CA" dirty="0">
              <a:effectLst/>
            </a:endParaRPr>
          </a:p>
        </p:txBody>
      </p:sp>
    </p:spTree>
    <p:extLst>
      <p:ext uri="{BB962C8B-B14F-4D97-AF65-F5344CB8AC3E}">
        <p14:creationId xmlns:p14="http://schemas.microsoft.com/office/powerpoint/2010/main" val="3914815210"/>
      </p:ext>
    </p:extLst>
  </p:cSld>
  <p:clrMapOvr>
    <a:masterClrMapping/>
  </p:clrMapOvr>
  <mc:AlternateContent xmlns:mc="http://schemas.openxmlformats.org/markup-compatibility/2006" xmlns:p14="http://schemas.microsoft.com/office/powerpoint/2010/main">
    <mc:Choice Requires="p14">
      <p:transition spd="slow" p14:dur="35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47C5-5FBD-0342-9A8C-9B6D4E259AA7}"/>
              </a:ext>
            </a:extLst>
          </p:cNvPr>
          <p:cNvSpPr>
            <a:spLocks noGrp="1"/>
          </p:cNvSpPr>
          <p:nvPr>
            <p:ph type="title"/>
          </p:nvPr>
        </p:nvSpPr>
        <p:spPr>
          <a:xfrm>
            <a:off x="4464794" y="0"/>
            <a:ext cx="4753815" cy="733530"/>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0E7F9CEC-B53D-3A61-545A-079EEE682ABA}"/>
              </a:ext>
            </a:extLst>
          </p:cNvPr>
          <p:cNvPicPr>
            <a:picLocks noGrp="1" noChangeAspect="1"/>
          </p:cNvPicPr>
          <p:nvPr>
            <p:ph sz="half" idx="1"/>
          </p:nvPr>
        </p:nvPicPr>
        <p:blipFill rotWithShape="1">
          <a:blip r:embed="rId2"/>
          <a:srcRect t="6365" b="20957"/>
          <a:stretch/>
        </p:blipFill>
        <p:spPr>
          <a:xfrm>
            <a:off x="0" y="0"/>
            <a:ext cx="4441371" cy="4988560"/>
          </a:xfrm>
        </p:spPr>
      </p:pic>
      <p:sp>
        <p:nvSpPr>
          <p:cNvPr id="4" name="Content Placeholder 3">
            <a:extLst>
              <a:ext uri="{FF2B5EF4-FFF2-40B4-BE49-F238E27FC236}">
                <a16:creationId xmlns:a16="http://schemas.microsoft.com/office/drawing/2014/main" id="{20F00EA0-B648-4B4D-8382-0C375FC0B8FB}"/>
              </a:ext>
            </a:extLst>
          </p:cNvPr>
          <p:cNvSpPr>
            <a:spLocks noGrp="1"/>
          </p:cNvSpPr>
          <p:nvPr>
            <p:ph sz="half" idx="2"/>
          </p:nvPr>
        </p:nvSpPr>
        <p:spPr>
          <a:xfrm>
            <a:off x="4847972" y="1715589"/>
            <a:ext cx="6089994" cy="5142411"/>
          </a:xfrm>
        </p:spPr>
        <p:txBody>
          <a:bodyPr>
            <a:normAutofit/>
          </a:bodyPr>
          <a:lstStyle/>
          <a:p>
            <a:pPr algn="ctr">
              <a:lnSpc>
                <a:spcPct val="110000"/>
              </a:lnSpc>
            </a:pPr>
            <a:r>
              <a:rPr lang="en-US" sz="2500" b="1" i="1" dirty="0" err="1"/>
              <a:t>Chag.tsal.TU.RE.zhab.ni.dab.pey</a:t>
            </a:r>
            <a:r>
              <a:rPr lang="en-US" sz="2500" b="1" i="1" dirty="0"/>
              <a:t> </a:t>
            </a:r>
            <a:r>
              <a:rPr lang="en-US" sz="2500" b="1" i="1" dirty="0" err="1"/>
              <a:t>HUNG.gi.nam.pey.sa.bon.nyi.ma</a:t>
            </a:r>
            <a:r>
              <a:rPr lang="en-US" sz="2500" b="1" i="1" dirty="0"/>
              <a:t> </a:t>
            </a:r>
            <a:r>
              <a:rPr lang="en-US" sz="2500" b="1" i="1" dirty="0" err="1"/>
              <a:t>Ri.rab.man.dha.ra.dang.big.jey</a:t>
            </a:r>
            <a:r>
              <a:rPr lang="en-US" sz="2500" b="1" i="1" dirty="0"/>
              <a:t> </a:t>
            </a:r>
            <a:r>
              <a:rPr lang="en-US" sz="2500" b="1" i="1" dirty="0" err="1"/>
              <a:t>Jig.ten.sum.nam.yo.wa.nyi.ma</a:t>
            </a:r>
            <a:endParaRPr lang="en-US" sz="2500" b="1" i="1" dirty="0"/>
          </a:p>
          <a:p>
            <a:pPr algn="ctr">
              <a:lnSpc>
                <a:spcPct val="110000"/>
              </a:lnSpc>
            </a:pPr>
            <a:r>
              <a:rPr lang="en-US" sz="2500" b="1" i="1" dirty="0"/>
              <a:t>17</a:t>
            </a:r>
            <a:endParaRPr lang="en-CA" sz="2500" b="1" i="1" dirty="0"/>
          </a:p>
          <a:p>
            <a:pPr algn="ctr">
              <a:lnSpc>
                <a:spcPct val="110000"/>
              </a:lnSpc>
            </a:pPr>
            <a:r>
              <a:rPr lang="en-US" sz="2500" b="1" i="1" dirty="0"/>
              <a:t>Homage to you who stamp your feet while reciting the sound TURE,</a:t>
            </a:r>
            <a:r>
              <a:rPr lang="en-CA" sz="2500" b="1" i="1" dirty="0"/>
              <a:t> </a:t>
            </a:r>
            <a:r>
              <a:rPr lang="en-US" sz="2500" b="1" i="1" dirty="0"/>
              <a:t>Whose essence syllable is HUM, You cause Mount Meru, </a:t>
            </a:r>
            <a:r>
              <a:rPr lang="en-US" sz="2500" b="1" i="1" dirty="0" err="1"/>
              <a:t>Mandhara</a:t>
            </a:r>
            <a:r>
              <a:rPr lang="en-US" sz="2500" b="1" i="1" dirty="0"/>
              <a:t> &amp;Vindhya And all three worlds to tremble and shake</a:t>
            </a:r>
            <a:endParaRPr lang="en-US" sz="2500" dirty="0"/>
          </a:p>
          <a:p>
            <a:pPr marL="0" indent="0" algn="ctr">
              <a:buNone/>
            </a:pPr>
            <a:r>
              <a:rPr lang="en-US" sz="1600" dirty="0"/>
              <a:t>OM TARE TUTTARE TURE SARVA TSO RA TAM BHA NA SOHA</a:t>
            </a:r>
          </a:p>
        </p:txBody>
      </p:sp>
      <p:sp>
        <p:nvSpPr>
          <p:cNvPr id="5" name="TextBox 4">
            <a:extLst>
              <a:ext uri="{FF2B5EF4-FFF2-40B4-BE49-F238E27FC236}">
                <a16:creationId xmlns:a16="http://schemas.microsoft.com/office/drawing/2014/main" id="{2DD7F484-8226-101E-55B9-C5BF05601857}"/>
              </a:ext>
            </a:extLst>
          </p:cNvPr>
          <p:cNvSpPr txBox="1"/>
          <p:nvPr/>
        </p:nvSpPr>
        <p:spPr>
          <a:xfrm>
            <a:off x="796501" y="4988560"/>
            <a:ext cx="3644870" cy="1200329"/>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ཕྱག་འཚལ་ཏུ་རེའི་ཞབས་ནི་བརྡབས་པས། །ཧཱུཾ་གི་རྣམ་པའི་ས་བོན་ཉིད་མ། །རི་རབ་མནྡར་ར་དང་འབིགས་བྱེད། །འཇིག་རྟེན་གསུམ་རྣམས་གཡོ་བ་ཉིད་མ། །</a:t>
            </a:r>
            <a:endParaRPr lang="en-US" sz="2400" dirty="0"/>
          </a:p>
        </p:txBody>
      </p:sp>
      <p:sp>
        <p:nvSpPr>
          <p:cNvPr id="3" name="TextBox 2">
            <a:extLst>
              <a:ext uri="{FF2B5EF4-FFF2-40B4-BE49-F238E27FC236}">
                <a16:creationId xmlns:a16="http://schemas.microsoft.com/office/drawing/2014/main" id="{EA0C95EA-F4E7-B06D-1A38-9B5BF1574111}"/>
              </a:ext>
            </a:extLst>
          </p:cNvPr>
          <p:cNvSpPr txBox="1"/>
          <p:nvPr/>
        </p:nvSpPr>
        <p:spPr>
          <a:xfrm>
            <a:off x="5498207" y="592853"/>
            <a:ext cx="5439759" cy="523220"/>
          </a:xfrm>
          <a:prstGeom prst="rect">
            <a:avLst/>
          </a:prstGeom>
          <a:noFill/>
        </p:spPr>
        <p:txBody>
          <a:bodyPr wrap="none" rtlCol="0">
            <a:spAutoFit/>
          </a:bodyPr>
          <a:lstStyle/>
          <a:p>
            <a:r>
              <a:rPr lang="en-US" sz="2800" b="1" dirty="0">
                <a:latin typeface="+mj-lt"/>
              </a:rPr>
              <a:t>Tara Accomplisher of Joy and Bliss</a:t>
            </a:r>
          </a:p>
        </p:txBody>
      </p:sp>
    </p:spTree>
    <p:extLst>
      <p:ext uri="{BB962C8B-B14F-4D97-AF65-F5344CB8AC3E}">
        <p14:creationId xmlns:p14="http://schemas.microsoft.com/office/powerpoint/2010/main" val="560989414"/>
      </p:ext>
    </p:extLst>
  </p:cSld>
  <p:clrMapOvr>
    <a:masterClrMapping/>
  </p:clrMapOvr>
  <mc:AlternateContent xmlns:mc="http://schemas.openxmlformats.org/markup-compatibility/2006" xmlns:p14="http://schemas.microsoft.com/office/powerpoint/2010/main">
    <mc:Choice Requires="p14">
      <p:transition spd="slow" p14:dur="2000" advClick="0" advTm="16500"/>
    </mc:Choice>
    <mc:Fallback xmlns="">
      <p:transition spd="slow" advClick="0" advTm="165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1780C-EF28-E44B-B537-A6B1C729C5C5}"/>
              </a:ext>
            </a:extLst>
          </p:cNvPr>
          <p:cNvSpPr>
            <a:spLocks noGrp="1"/>
          </p:cNvSpPr>
          <p:nvPr>
            <p:ph type="title"/>
          </p:nvPr>
        </p:nvSpPr>
        <p:spPr>
          <a:xfrm>
            <a:off x="4456111" y="0"/>
            <a:ext cx="4762500" cy="653143"/>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469E5AC5-A972-A7C3-2AB5-AA464DF98853}"/>
              </a:ext>
            </a:extLst>
          </p:cNvPr>
          <p:cNvPicPr>
            <a:picLocks noGrp="1" noChangeAspect="1"/>
          </p:cNvPicPr>
          <p:nvPr>
            <p:ph sz="half" idx="1"/>
          </p:nvPr>
        </p:nvPicPr>
        <p:blipFill rotWithShape="1">
          <a:blip r:embed="rId2"/>
          <a:srcRect t="3997" b="17997"/>
          <a:stretch/>
        </p:blipFill>
        <p:spPr>
          <a:xfrm>
            <a:off x="0" y="0"/>
            <a:ext cx="4441371" cy="5354321"/>
          </a:xfrm>
        </p:spPr>
      </p:pic>
      <p:sp>
        <p:nvSpPr>
          <p:cNvPr id="4" name="Content Placeholder 3">
            <a:extLst>
              <a:ext uri="{FF2B5EF4-FFF2-40B4-BE49-F238E27FC236}">
                <a16:creationId xmlns:a16="http://schemas.microsoft.com/office/drawing/2014/main" id="{E9D8966F-D664-5444-A48B-94F6A0634EE4}"/>
              </a:ext>
            </a:extLst>
          </p:cNvPr>
          <p:cNvSpPr>
            <a:spLocks noGrp="1"/>
          </p:cNvSpPr>
          <p:nvPr>
            <p:ph sz="half" idx="2"/>
          </p:nvPr>
        </p:nvSpPr>
        <p:spPr>
          <a:xfrm>
            <a:off x="4847997" y="1750423"/>
            <a:ext cx="5915797" cy="5107577"/>
          </a:xfrm>
        </p:spPr>
        <p:txBody>
          <a:bodyPr>
            <a:normAutofit/>
          </a:bodyPr>
          <a:lstStyle/>
          <a:p>
            <a:pPr algn="ctr">
              <a:lnSpc>
                <a:spcPct val="110000"/>
              </a:lnSpc>
            </a:pPr>
            <a:r>
              <a:rPr lang="en-US" sz="2500" b="1" i="1" dirty="0" err="1"/>
              <a:t>Chag.tsal.lha.yi.tso.yi.man.pey</a:t>
            </a:r>
            <a:r>
              <a:rPr lang="en-US" sz="2500" b="1" i="1" dirty="0"/>
              <a:t> </a:t>
            </a:r>
            <a:r>
              <a:rPr lang="en-US" sz="2500" b="1" i="1" dirty="0" err="1"/>
              <a:t>Ri.dag.tag.chen.chag.na.nam.ma</a:t>
            </a:r>
            <a:r>
              <a:rPr lang="en-US" sz="2500" b="1" i="1" dirty="0"/>
              <a:t> </a:t>
            </a:r>
            <a:r>
              <a:rPr lang="en-US" sz="2500" b="1" i="1" dirty="0" err="1"/>
              <a:t>TA.RA.nyi.jod.PHAT.kyi.yi.gey</a:t>
            </a:r>
            <a:r>
              <a:rPr lang="en-US" sz="2500" b="1" i="1" dirty="0"/>
              <a:t> </a:t>
            </a:r>
            <a:r>
              <a:rPr lang="en-US" sz="2500" b="1" i="1" dirty="0" err="1"/>
              <a:t>Dug.nam.ma.lu.pa.ni.sel.ma</a:t>
            </a:r>
            <a:endParaRPr lang="en-CA" sz="2500" b="1" i="1" dirty="0"/>
          </a:p>
          <a:p>
            <a:pPr algn="ctr">
              <a:lnSpc>
                <a:spcPct val="110000"/>
              </a:lnSpc>
            </a:pPr>
            <a:r>
              <a:rPr lang="en-US" sz="2500" b="1" i="1" dirty="0"/>
              <a:t>18</a:t>
            </a:r>
            <a:endParaRPr lang="en-CA" sz="2500" b="1" i="1" dirty="0"/>
          </a:p>
          <a:p>
            <a:pPr algn="ctr">
              <a:lnSpc>
                <a:spcPct val="110000"/>
              </a:lnSpc>
            </a:pPr>
            <a:r>
              <a:rPr lang="en-US" sz="2500" b="1" i="1" dirty="0"/>
              <a:t>Homage to you who hold in your hand A beautiful moon resembling a celestial lake,</a:t>
            </a:r>
            <a:r>
              <a:rPr lang="en-CA" sz="2500" b="1" i="1" dirty="0"/>
              <a:t> </a:t>
            </a:r>
            <a:r>
              <a:rPr lang="en-US" sz="2500" b="1" i="1" dirty="0"/>
              <a:t>Saying TARA twice &amp; the letter PHAT, You dispel poisons completely and forever</a:t>
            </a:r>
            <a:endParaRPr lang="en-CA" sz="2500" b="1" i="1" dirty="0"/>
          </a:p>
          <a:p>
            <a:pPr marL="0" indent="0" algn="ctr">
              <a:buNone/>
            </a:pPr>
            <a:r>
              <a:rPr lang="en-US" sz="1600" dirty="0"/>
              <a:t>OM TARE TUTTARE TURE SARVA NAGA BHE SHA SHIN TEM KURU SOHA</a:t>
            </a:r>
          </a:p>
        </p:txBody>
      </p:sp>
      <p:sp>
        <p:nvSpPr>
          <p:cNvPr id="5" name="TextBox 4">
            <a:extLst>
              <a:ext uri="{FF2B5EF4-FFF2-40B4-BE49-F238E27FC236}">
                <a16:creationId xmlns:a16="http://schemas.microsoft.com/office/drawing/2014/main" id="{B883E8C5-0269-AF76-6698-7FA0363A8AA1}"/>
              </a:ext>
            </a:extLst>
          </p:cNvPr>
          <p:cNvSpPr txBox="1"/>
          <p:nvPr/>
        </p:nvSpPr>
        <p:spPr>
          <a:xfrm>
            <a:off x="858520" y="5354321"/>
            <a:ext cx="3815080" cy="1200329"/>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ཕྱག་འཚལ་ལྷ་ཡི་མཚོ་ཡི་རྣམ་པའི། །རི་དྭགས་རྟགས་ཅན་ཕྱག་ན་བསྣམས་མ། །ཏཱ་ར་གཉིས་བརྗོད་ཕཊ་ཀྱི་</a:t>
            </a:r>
            <a:r>
              <a:rPr lang="en-US" sz="2400" dirty="0">
                <a:latin typeface="Arial" panose="020B0604020202020204" pitchFamily="34" charset="0"/>
              </a:rPr>
              <a:t>	</a:t>
            </a:r>
            <a:r>
              <a:rPr lang="bo-CN" sz="2400" b="0" i="0" u="none" strike="noStrike" dirty="0">
                <a:effectLst/>
                <a:latin typeface="Arial" panose="020B0604020202020204" pitchFamily="34" charset="0"/>
              </a:rPr>
              <a:t>ཡི་གེས། །དུག་རྣམས་མ་ལུས་པ་ནི་སེལ་མ། །</a:t>
            </a:r>
            <a:endParaRPr lang="en-US" sz="2400" dirty="0"/>
          </a:p>
        </p:txBody>
      </p:sp>
      <p:sp>
        <p:nvSpPr>
          <p:cNvPr id="6" name="TextBox 5">
            <a:extLst>
              <a:ext uri="{FF2B5EF4-FFF2-40B4-BE49-F238E27FC236}">
                <a16:creationId xmlns:a16="http://schemas.microsoft.com/office/drawing/2014/main" id="{E334EDFB-4364-7391-B2DE-69D8CFEC7035}"/>
              </a:ext>
            </a:extLst>
          </p:cNvPr>
          <p:cNvSpPr txBox="1"/>
          <p:nvPr/>
        </p:nvSpPr>
        <p:spPr>
          <a:xfrm>
            <a:off x="4847997" y="653143"/>
            <a:ext cx="6597640" cy="523220"/>
          </a:xfrm>
          <a:prstGeom prst="rect">
            <a:avLst/>
          </a:prstGeom>
          <a:noFill/>
        </p:spPr>
        <p:txBody>
          <a:bodyPr wrap="none" rtlCol="0">
            <a:spAutoFit/>
          </a:bodyPr>
          <a:lstStyle/>
          <a:p>
            <a:r>
              <a:rPr lang="en-US" sz="2800" b="1" dirty="0">
                <a:latin typeface="+mj-lt"/>
              </a:rPr>
              <a:t>Victorious Tara Who Increases Realizations</a:t>
            </a:r>
          </a:p>
        </p:txBody>
      </p:sp>
    </p:spTree>
    <p:extLst>
      <p:ext uri="{BB962C8B-B14F-4D97-AF65-F5344CB8AC3E}">
        <p14:creationId xmlns:p14="http://schemas.microsoft.com/office/powerpoint/2010/main" val="310656326"/>
      </p:ext>
    </p:extLst>
  </p:cSld>
  <p:clrMapOvr>
    <a:masterClrMapping/>
  </p:clrMapOvr>
  <mc:AlternateContent xmlns:mc="http://schemas.openxmlformats.org/markup-compatibility/2006" xmlns:p14="http://schemas.microsoft.com/office/powerpoint/2010/main">
    <mc:Choice Requires="p14">
      <p:transition spd="slow" p14:dur="2000" advClick="0" advTm="16450"/>
    </mc:Choice>
    <mc:Fallback xmlns="">
      <p:transition spd="slow" advClick="0" advTm="1645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9209B-42B1-C74B-8DC3-70D4D5BA1CB7}"/>
              </a:ext>
            </a:extLst>
          </p:cNvPr>
          <p:cNvSpPr>
            <a:spLocks noGrp="1"/>
          </p:cNvSpPr>
          <p:nvPr>
            <p:ph type="title"/>
          </p:nvPr>
        </p:nvSpPr>
        <p:spPr>
          <a:xfrm>
            <a:off x="4454041" y="0"/>
            <a:ext cx="4729736" cy="743578"/>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7D05CF79-7105-FC74-9C11-7AEF4CBEEBD5}"/>
              </a:ext>
            </a:extLst>
          </p:cNvPr>
          <p:cNvPicPr>
            <a:picLocks noGrp="1" noChangeAspect="1"/>
          </p:cNvPicPr>
          <p:nvPr>
            <p:ph sz="half" idx="1"/>
          </p:nvPr>
        </p:nvPicPr>
        <p:blipFill rotWithShape="1">
          <a:blip r:embed="rId2"/>
          <a:srcRect t="6205" b="21260"/>
          <a:stretch/>
        </p:blipFill>
        <p:spPr>
          <a:xfrm>
            <a:off x="3961" y="0"/>
            <a:ext cx="4450080" cy="4988561"/>
          </a:xfrm>
        </p:spPr>
      </p:pic>
      <p:sp>
        <p:nvSpPr>
          <p:cNvPr id="4" name="Content Placeholder 3">
            <a:extLst>
              <a:ext uri="{FF2B5EF4-FFF2-40B4-BE49-F238E27FC236}">
                <a16:creationId xmlns:a16="http://schemas.microsoft.com/office/drawing/2014/main" id="{396E079E-8026-914A-80EE-AC61AC488CD8}"/>
              </a:ext>
            </a:extLst>
          </p:cNvPr>
          <p:cNvSpPr>
            <a:spLocks noGrp="1"/>
          </p:cNvSpPr>
          <p:nvPr>
            <p:ph sz="half" idx="2"/>
          </p:nvPr>
        </p:nvSpPr>
        <p:spPr>
          <a:xfrm>
            <a:off x="4967846" y="1724297"/>
            <a:ext cx="5856907" cy="5133704"/>
          </a:xfrm>
        </p:spPr>
        <p:txBody>
          <a:bodyPr>
            <a:normAutofit lnSpcReduction="10000"/>
          </a:bodyPr>
          <a:lstStyle/>
          <a:p>
            <a:pPr algn="ctr">
              <a:lnSpc>
                <a:spcPct val="110000"/>
              </a:lnSpc>
            </a:pPr>
            <a:r>
              <a:rPr lang="en-US" sz="2500" b="1" i="1" dirty="0" err="1"/>
              <a:t>Chag.tsal.lha.yi.tsog.nam.gyal.po</a:t>
            </a:r>
            <a:r>
              <a:rPr lang="en-US" sz="2500" b="1" i="1" dirty="0"/>
              <a:t> </a:t>
            </a:r>
            <a:r>
              <a:rPr lang="en-US" sz="2500" b="1" i="1" dirty="0" err="1"/>
              <a:t>Lha.dang.mi.am.chi.yi.ten.ma</a:t>
            </a:r>
            <a:r>
              <a:rPr lang="en-US" sz="2500" b="1" i="1" dirty="0"/>
              <a:t> </a:t>
            </a:r>
            <a:r>
              <a:rPr lang="en-US" sz="2500" b="1" i="1" dirty="0" err="1"/>
              <a:t>Kun.ney.go.cha.ga.wey.ji.kyi</a:t>
            </a:r>
            <a:r>
              <a:rPr lang="en-US" sz="2500" b="1" i="1" dirty="0"/>
              <a:t> </a:t>
            </a:r>
            <a:r>
              <a:rPr lang="en-US" sz="2500" b="1" i="1" dirty="0" err="1"/>
              <a:t>Tsod.dang.mi.lam.ngan.pa.sel.ma</a:t>
            </a:r>
            <a:endParaRPr lang="en-US" sz="2500" b="1" i="1" dirty="0"/>
          </a:p>
          <a:p>
            <a:pPr algn="ctr">
              <a:lnSpc>
                <a:spcPct val="110000"/>
              </a:lnSpc>
            </a:pPr>
            <a:r>
              <a:rPr lang="en-US" sz="2500" b="1" i="1" dirty="0"/>
              <a:t>19</a:t>
            </a:r>
            <a:endParaRPr lang="en-CA" sz="2500" b="1" i="1" dirty="0"/>
          </a:p>
          <a:p>
            <a:pPr algn="ctr">
              <a:lnSpc>
                <a:spcPct val="110000"/>
              </a:lnSpc>
            </a:pPr>
            <a:r>
              <a:rPr lang="en-US" sz="2500" b="1" i="1" dirty="0"/>
              <a:t>Homage to you whom the lords of the hosts of devas rely And also the lords of </a:t>
            </a:r>
            <a:r>
              <a:rPr lang="en-US" sz="2500" b="1" i="1" dirty="0" err="1"/>
              <a:t>Gandharvas</a:t>
            </a:r>
            <a:r>
              <a:rPr lang="en-US" sz="2500" b="1" i="1" dirty="0"/>
              <a:t> &amp; Kinnaras, By the splendor of your joyful </a:t>
            </a:r>
            <a:r>
              <a:rPr lang="en-US" sz="2500" b="1" i="1" dirty="0" err="1"/>
              <a:t>armour</a:t>
            </a:r>
            <a:r>
              <a:rPr lang="en-US" sz="2500" b="1" i="1" dirty="0"/>
              <a:t>, You eliminate arguments and nightmares as well</a:t>
            </a:r>
          </a:p>
          <a:p>
            <a:pPr marL="0" indent="0" algn="ctr">
              <a:buNone/>
            </a:pPr>
            <a:r>
              <a:rPr lang="en-US" sz="1600" dirty="0"/>
              <a:t>OM TARE TUTTARE TURE SARVA DUR SO BA NI MO TSA NA YE SOHA</a:t>
            </a:r>
          </a:p>
        </p:txBody>
      </p:sp>
      <p:sp>
        <p:nvSpPr>
          <p:cNvPr id="5" name="TextBox 4">
            <a:extLst>
              <a:ext uri="{FF2B5EF4-FFF2-40B4-BE49-F238E27FC236}">
                <a16:creationId xmlns:a16="http://schemas.microsoft.com/office/drawing/2014/main" id="{856CA16C-B6F3-AB1B-4AAD-FC879400416B}"/>
              </a:ext>
            </a:extLst>
          </p:cNvPr>
          <p:cNvSpPr txBox="1"/>
          <p:nvPr/>
        </p:nvSpPr>
        <p:spPr>
          <a:xfrm>
            <a:off x="899160" y="4988561"/>
            <a:ext cx="3554881" cy="1200329"/>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ཕྱག་འཚལ་ལྷ་ཡི་ཚོགས་རྣམས་རྒྱལ་པོ། །ལྷ་དང་མི་འམ་ཅི་ཡིས་བསྟེན་མ། །ཀུན་ནས་གོ་ཆ་དགའ་བའི་བརྗིད་ཀྱིས། །རྩོད་དང་རྨི་ལམ་ངན་པ་སེལ་མ། །</a:t>
            </a:r>
            <a:endParaRPr lang="en-US" sz="2400" dirty="0"/>
          </a:p>
        </p:txBody>
      </p:sp>
      <p:sp>
        <p:nvSpPr>
          <p:cNvPr id="3" name="TextBox 2">
            <a:extLst>
              <a:ext uri="{FF2B5EF4-FFF2-40B4-BE49-F238E27FC236}">
                <a16:creationId xmlns:a16="http://schemas.microsoft.com/office/drawing/2014/main" id="{2703ACDF-9BA2-E3DE-A462-176414C3DC40}"/>
              </a:ext>
            </a:extLst>
          </p:cNvPr>
          <p:cNvSpPr txBox="1"/>
          <p:nvPr/>
        </p:nvSpPr>
        <p:spPr>
          <a:xfrm>
            <a:off x="5506496" y="743578"/>
            <a:ext cx="5182894" cy="523220"/>
          </a:xfrm>
          <a:prstGeom prst="rect">
            <a:avLst/>
          </a:prstGeom>
          <a:noFill/>
        </p:spPr>
        <p:txBody>
          <a:bodyPr wrap="none" rtlCol="0">
            <a:spAutoFit/>
          </a:bodyPr>
          <a:lstStyle/>
          <a:p>
            <a:r>
              <a:rPr lang="en-US" sz="2800" b="1" dirty="0">
                <a:latin typeface="+mj-lt"/>
              </a:rPr>
              <a:t>Tara Extinguisher of All Suffering</a:t>
            </a:r>
          </a:p>
        </p:txBody>
      </p:sp>
    </p:spTree>
    <p:extLst>
      <p:ext uri="{BB962C8B-B14F-4D97-AF65-F5344CB8AC3E}">
        <p14:creationId xmlns:p14="http://schemas.microsoft.com/office/powerpoint/2010/main" val="683515529"/>
      </p:ext>
    </p:extLst>
  </p:cSld>
  <p:clrMapOvr>
    <a:masterClrMapping/>
  </p:clrMapOvr>
  <mc:AlternateContent xmlns:mc="http://schemas.openxmlformats.org/markup-compatibility/2006" xmlns:p14="http://schemas.microsoft.com/office/powerpoint/2010/main">
    <mc:Choice Requires="p14">
      <p:transition spd="slow" p14:dur="2000" advClick="0" advTm="16600"/>
    </mc:Choice>
    <mc:Fallback xmlns="">
      <p:transition spd="slow" advClick="0" advTm="166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9D8B-A62B-3D43-B953-BACC56C533BC}"/>
              </a:ext>
            </a:extLst>
          </p:cNvPr>
          <p:cNvSpPr>
            <a:spLocks noGrp="1"/>
          </p:cNvSpPr>
          <p:nvPr>
            <p:ph type="title"/>
          </p:nvPr>
        </p:nvSpPr>
        <p:spPr>
          <a:xfrm>
            <a:off x="4441371" y="0"/>
            <a:ext cx="4762498" cy="713433"/>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2955B948-123E-E5F9-3EBF-1132DC89DF5D}"/>
              </a:ext>
            </a:extLst>
          </p:cNvPr>
          <p:cNvPicPr>
            <a:picLocks noGrp="1" noChangeAspect="1"/>
          </p:cNvPicPr>
          <p:nvPr>
            <p:ph sz="half" idx="1"/>
          </p:nvPr>
        </p:nvPicPr>
        <p:blipFill rotWithShape="1">
          <a:blip r:embed="rId2"/>
          <a:srcRect t="5859" b="20364"/>
          <a:stretch/>
        </p:blipFill>
        <p:spPr>
          <a:xfrm>
            <a:off x="0" y="0"/>
            <a:ext cx="4441371" cy="5064034"/>
          </a:xfrm>
        </p:spPr>
      </p:pic>
      <p:sp>
        <p:nvSpPr>
          <p:cNvPr id="4" name="Content Placeholder 3">
            <a:extLst>
              <a:ext uri="{FF2B5EF4-FFF2-40B4-BE49-F238E27FC236}">
                <a16:creationId xmlns:a16="http://schemas.microsoft.com/office/drawing/2014/main" id="{1B56B2CA-8F84-E84C-A657-1868F6608C04}"/>
              </a:ext>
            </a:extLst>
          </p:cNvPr>
          <p:cNvSpPr>
            <a:spLocks noGrp="1"/>
          </p:cNvSpPr>
          <p:nvPr>
            <p:ph sz="half" idx="2"/>
          </p:nvPr>
        </p:nvSpPr>
        <p:spPr>
          <a:xfrm>
            <a:off x="4726079" y="1793966"/>
            <a:ext cx="6229304" cy="5064034"/>
          </a:xfrm>
        </p:spPr>
        <p:txBody>
          <a:bodyPr>
            <a:normAutofit/>
          </a:bodyPr>
          <a:lstStyle/>
          <a:p>
            <a:pPr algn="ctr">
              <a:lnSpc>
                <a:spcPct val="100000"/>
              </a:lnSpc>
            </a:pPr>
            <a:r>
              <a:rPr lang="en-US" sz="2500" b="1" i="1" dirty="0" err="1"/>
              <a:t>Chag.stal.nyi.ma.da.wa.gya.pey</a:t>
            </a:r>
            <a:r>
              <a:rPr lang="en-US" sz="2500" b="1" i="1" dirty="0"/>
              <a:t> </a:t>
            </a:r>
            <a:r>
              <a:rPr lang="en-US" sz="2500" b="1" i="1" dirty="0" err="1"/>
              <a:t>Chan.nyi.po.la.wyo.rab.sal.ma</a:t>
            </a:r>
            <a:r>
              <a:rPr lang="en-US" sz="2500" b="1" i="1" dirty="0"/>
              <a:t> </a:t>
            </a:r>
          </a:p>
          <a:p>
            <a:pPr marL="0" indent="0" algn="ctr">
              <a:lnSpc>
                <a:spcPct val="100000"/>
              </a:lnSpc>
              <a:buNone/>
            </a:pPr>
            <a:r>
              <a:rPr lang="en-US" sz="2500" b="1" i="1" dirty="0"/>
              <a:t> </a:t>
            </a:r>
            <a:r>
              <a:rPr lang="en-US" sz="2500" b="1" i="1" dirty="0" err="1"/>
              <a:t>HA.RA.nyi.jyod.TUT.TA.RA.yi</a:t>
            </a:r>
            <a:r>
              <a:rPr lang="en-US" sz="2500" b="1" i="1" dirty="0"/>
              <a:t> </a:t>
            </a:r>
            <a:r>
              <a:rPr lang="en-US" sz="2500" b="1" i="1" dirty="0" err="1"/>
              <a:t>Shin.tu.drag.poi.rim.ned.sel.ma</a:t>
            </a:r>
            <a:endParaRPr lang="en-US" sz="2500" b="1" i="1" dirty="0"/>
          </a:p>
          <a:p>
            <a:pPr algn="ctr">
              <a:lnSpc>
                <a:spcPct val="100000"/>
              </a:lnSpc>
            </a:pPr>
            <a:r>
              <a:rPr lang="en-US" sz="2500" b="1" i="1" dirty="0"/>
              <a:t>20</a:t>
            </a:r>
            <a:endParaRPr lang="en-CA" sz="2500" b="1" i="1" dirty="0"/>
          </a:p>
          <a:p>
            <a:pPr algn="ctr">
              <a:lnSpc>
                <a:spcPct val="100000"/>
              </a:lnSpc>
            </a:pPr>
            <a:r>
              <a:rPr lang="en-US" sz="2500" b="1" i="1" dirty="0"/>
              <a:t>Homage to you whose two eyes Are so beautiful and bright, like the sun and moon, Saying HARA twice and TUTTARE again, You eliminate the most powerful epidemics</a:t>
            </a:r>
          </a:p>
          <a:p>
            <a:pPr marL="0" indent="0" algn="ctr">
              <a:lnSpc>
                <a:spcPct val="100000"/>
              </a:lnSpc>
              <a:buNone/>
            </a:pPr>
            <a:r>
              <a:rPr lang="en-US" sz="1600" dirty="0"/>
              <a:t>OM TARE TUTTARE TURE SARVA BHE DE ZA RA TRA SHA MANA YE SOHA</a:t>
            </a:r>
          </a:p>
        </p:txBody>
      </p:sp>
      <p:sp>
        <p:nvSpPr>
          <p:cNvPr id="5" name="TextBox 4">
            <a:extLst>
              <a:ext uri="{FF2B5EF4-FFF2-40B4-BE49-F238E27FC236}">
                <a16:creationId xmlns:a16="http://schemas.microsoft.com/office/drawing/2014/main" id="{7B872176-BE25-5D2A-501D-2A4F8511426F}"/>
              </a:ext>
            </a:extLst>
          </p:cNvPr>
          <p:cNvSpPr txBox="1"/>
          <p:nvPr/>
        </p:nvSpPr>
        <p:spPr>
          <a:xfrm>
            <a:off x="838200" y="5064034"/>
            <a:ext cx="3603171" cy="1200329"/>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ཕྱག་འཚལ་ཉི་མ་ཟླ་བ་རྒྱས་པའི། །སྤྱན་གཉིས་པོ་ལ་འོད་རབ་གསལ་མ། །ཧ་ར་གཉིས་བརྗོད་ཏུཏྟཱ་ར་ཡིས། །ཤིན་ཏུ་དྲག་པོའི་རིམས་ནད་སེལ་མ། །</a:t>
            </a:r>
            <a:endParaRPr lang="en-US" sz="2400" dirty="0"/>
          </a:p>
        </p:txBody>
      </p:sp>
      <p:sp>
        <p:nvSpPr>
          <p:cNvPr id="3" name="TextBox 2">
            <a:extLst>
              <a:ext uri="{FF2B5EF4-FFF2-40B4-BE49-F238E27FC236}">
                <a16:creationId xmlns:a16="http://schemas.microsoft.com/office/drawing/2014/main" id="{B10054D5-73EF-995C-89E3-6F6639589F83}"/>
              </a:ext>
            </a:extLst>
          </p:cNvPr>
          <p:cNvSpPr txBox="1"/>
          <p:nvPr/>
        </p:nvSpPr>
        <p:spPr>
          <a:xfrm>
            <a:off x="4917339" y="713433"/>
            <a:ext cx="6270050" cy="523220"/>
          </a:xfrm>
          <a:prstGeom prst="rect">
            <a:avLst/>
          </a:prstGeom>
          <a:noFill/>
        </p:spPr>
        <p:txBody>
          <a:bodyPr wrap="none" rtlCol="0">
            <a:spAutoFit/>
          </a:bodyPr>
          <a:lstStyle/>
          <a:p>
            <a:r>
              <a:rPr lang="en-US" sz="2800" b="1" dirty="0">
                <a:latin typeface="+mj-lt"/>
              </a:rPr>
              <a:t>Tara, Source of All Powerful Attainments</a:t>
            </a:r>
          </a:p>
        </p:txBody>
      </p:sp>
    </p:spTree>
    <p:extLst>
      <p:ext uri="{BB962C8B-B14F-4D97-AF65-F5344CB8AC3E}">
        <p14:creationId xmlns:p14="http://schemas.microsoft.com/office/powerpoint/2010/main" val="998389708"/>
      </p:ext>
    </p:extLst>
  </p:cSld>
  <p:clrMapOvr>
    <a:masterClrMapping/>
  </p:clrMapOvr>
  <mc:AlternateContent xmlns:mc="http://schemas.openxmlformats.org/markup-compatibility/2006" xmlns:p14="http://schemas.microsoft.com/office/powerpoint/2010/main">
    <mc:Choice Requires="p14">
      <p:transition spd="slow" p14:dur="2000" advClick="0" advTm="16750"/>
    </mc:Choice>
    <mc:Fallback xmlns="">
      <p:transition spd="slow" advClick="0" advTm="1675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4E17-FEAE-5948-8AD4-A44F30430189}"/>
              </a:ext>
            </a:extLst>
          </p:cNvPr>
          <p:cNvSpPr>
            <a:spLocks noGrp="1"/>
          </p:cNvSpPr>
          <p:nvPr>
            <p:ph type="title"/>
          </p:nvPr>
        </p:nvSpPr>
        <p:spPr>
          <a:xfrm>
            <a:off x="4441371" y="0"/>
            <a:ext cx="4746364" cy="653143"/>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BFEEE075-C24E-37A4-86C9-AD4E0AA363C1}"/>
              </a:ext>
            </a:extLst>
          </p:cNvPr>
          <p:cNvPicPr>
            <a:picLocks noGrp="1" noChangeAspect="1"/>
          </p:cNvPicPr>
          <p:nvPr>
            <p:ph sz="half" idx="1"/>
          </p:nvPr>
        </p:nvPicPr>
        <p:blipFill rotWithShape="1">
          <a:blip r:embed="rId2"/>
          <a:srcRect t="5329" b="18145"/>
          <a:stretch/>
        </p:blipFill>
        <p:spPr>
          <a:xfrm>
            <a:off x="0" y="0"/>
            <a:ext cx="4441371" cy="5252720"/>
          </a:xfrm>
        </p:spPr>
      </p:pic>
      <p:sp>
        <p:nvSpPr>
          <p:cNvPr id="4" name="Content Placeholder 3">
            <a:extLst>
              <a:ext uri="{FF2B5EF4-FFF2-40B4-BE49-F238E27FC236}">
                <a16:creationId xmlns:a16="http://schemas.microsoft.com/office/drawing/2014/main" id="{3AAF2071-0FA3-6A49-A103-895E9F233767}"/>
              </a:ext>
            </a:extLst>
          </p:cNvPr>
          <p:cNvSpPr>
            <a:spLocks noGrp="1"/>
          </p:cNvSpPr>
          <p:nvPr>
            <p:ph sz="half" idx="2"/>
          </p:nvPr>
        </p:nvSpPr>
        <p:spPr>
          <a:xfrm>
            <a:off x="4909656" y="1846217"/>
            <a:ext cx="5967349" cy="5011783"/>
          </a:xfrm>
        </p:spPr>
        <p:txBody>
          <a:bodyPr>
            <a:normAutofit/>
          </a:bodyPr>
          <a:lstStyle/>
          <a:p>
            <a:pPr algn="ctr">
              <a:lnSpc>
                <a:spcPct val="100000"/>
              </a:lnSpc>
            </a:pPr>
            <a:r>
              <a:rPr lang="en-US" sz="2500" b="1" i="1" dirty="0" err="1"/>
              <a:t>Chag.tsal.de.nyi.sum.nam.ko.pey</a:t>
            </a:r>
            <a:r>
              <a:rPr lang="en-US" sz="2500" b="1" i="1" dirty="0"/>
              <a:t> </a:t>
            </a:r>
            <a:r>
              <a:rPr lang="en-US" sz="2500" b="1" i="1" dirty="0" err="1"/>
              <a:t>Zhi.wey.tu.dang.yang.dag.dan.ma</a:t>
            </a:r>
            <a:r>
              <a:rPr lang="en-US" sz="2500" b="1" i="1" dirty="0"/>
              <a:t> </a:t>
            </a:r>
            <a:r>
              <a:rPr lang="en-US" sz="2500" b="1" i="1" dirty="0" err="1"/>
              <a:t>Don.dang.ro.lang.no.jin.tsog.nam</a:t>
            </a:r>
            <a:r>
              <a:rPr lang="en-US" sz="2500" b="1" i="1" dirty="0"/>
              <a:t> </a:t>
            </a:r>
            <a:r>
              <a:rPr lang="en-US" sz="2500" b="1" i="1" dirty="0" err="1"/>
              <a:t>Jom.pa.TU.RE.rab.chog.nyi.ma</a:t>
            </a:r>
            <a:endParaRPr lang="en-US" sz="2500" b="1" i="1" dirty="0"/>
          </a:p>
          <a:p>
            <a:pPr algn="ctr">
              <a:lnSpc>
                <a:spcPct val="100000"/>
              </a:lnSpc>
            </a:pPr>
            <a:r>
              <a:rPr lang="en-US" sz="2500" b="1" i="1" dirty="0"/>
              <a:t>21</a:t>
            </a:r>
            <a:endParaRPr lang="en-CA" sz="2500" b="1" i="1" dirty="0"/>
          </a:p>
          <a:p>
            <a:pPr algn="ctr">
              <a:lnSpc>
                <a:spcPct val="100000"/>
              </a:lnSpc>
            </a:pPr>
            <a:r>
              <a:rPr lang="en-US" sz="2500" b="1" i="1" dirty="0"/>
              <a:t>Homage to you who by embodying the three </a:t>
            </a:r>
            <a:r>
              <a:rPr lang="en-US" sz="2500" b="1" i="1" dirty="0" err="1"/>
              <a:t>Ultimates</a:t>
            </a:r>
            <a:r>
              <a:rPr lang="en-US" sz="2500" b="1" i="1" dirty="0"/>
              <a:t>, are perfect with strength and peace, Able to eliminate maras, dons, zombies &amp; Yakshas, TURE is the most exalted syllable of the supreme</a:t>
            </a:r>
          </a:p>
          <a:p>
            <a:pPr marL="0" indent="0" algn="ctr">
              <a:buNone/>
            </a:pPr>
            <a:r>
              <a:rPr lang="en-US" sz="1800" dirty="0"/>
              <a:t>OM TARE TUTTARE TURE SARVA SIDDHI SOHA</a:t>
            </a:r>
          </a:p>
        </p:txBody>
      </p:sp>
      <p:sp>
        <p:nvSpPr>
          <p:cNvPr id="5" name="TextBox 4">
            <a:extLst>
              <a:ext uri="{FF2B5EF4-FFF2-40B4-BE49-F238E27FC236}">
                <a16:creationId xmlns:a16="http://schemas.microsoft.com/office/drawing/2014/main" id="{F332A3D8-A705-BA42-70C6-99253CD9424E}"/>
              </a:ext>
            </a:extLst>
          </p:cNvPr>
          <p:cNvSpPr txBox="1"/>
          <p:nvPr/>
        </p:nvSpPr>
        <p:spPr>
          <a:xfrm>
            <a:off x="838200" y="5181600"/>
            <a:ext cx="3603171" cy="1569660"/>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ཕྱག་འཚལ་དེ་ཉིད་གསུམ་རྣམས་བཀོད་པས། །ཞི་བའི་མཐུ་དང་ཡང་དག་ལྡན་མ། །གདོན་དང་རོ་ལངས་གནོད་སྦྱིན་ཚོགས་རྣམས། །འཇོམས་པ་ཏུ་རེ་རབ་</a:t>
            </a:r>
            <a:r>
              <a:rPr lang="en-US" sz="2400" b="0" i="0" u="none" strike="noStrike" dirty="0">
                <a:effectLst/>
                <a:latin typeface="Arial" panose="020B0604020202020204" pitchFamily="34" charset="0"/>
              </a:rPr>
              <a:t>	</a:t>
            </a:r>
            <a:r>
              <a:rPr lang="bo-CN" sz="2400" b="0" i="0" u="none" strike="noStrike" dirty="0">
                <a:effectLst/>
                <a:latin typeface="Arial" panose="020B0604020202020204" pitchFamily="34" charset="0"/>
              </a:rPr>
              <a:t>མཆོག་ཉིད་མ། །</a:t>
            </a:r>
            <a:endParaRPr lang="en-US" sz="2400" dirty="0"/>
          </a:p>
        </p:txBody>
      </p:sp>
      <p:sp>
        <p:nvSpPr>
          <p:cNvPr id="3" name="TextBox 2">
            <a:extLst>
              <a:ext uri="{FF2B5EF4-FFF2-40B4-BE49-F238E27FC236}">
                <a16:creationId xmlns:a16="http://schemas.microsoft.com/office/drawing/2014/main" id="{C5F01276-814E-9219-4C8C-3A295C468E2C}"/>
              </a:ext>
            </a:extLst>
          </p:cNvPr>
          <p:cNvSpPr txBox="1"/>
          <p:nvPr/>
        </p:nvSpPr>
        <p:spPr>
          <a:xfrm>
            <a:off x="6096000" y="494995"/>
            <a:ext cx="3993722" cy="954107"/>
          </a:xfrm>
          <a:prstGeom prst="rect">
            <a:avLst/>
          </a:prstGeom>
          <a:noFill/>
        </p:spPr>
        <p:txBody>
          <a:bodyPr wrap="none" rtlCol="0">
            <a:spAutoFit/>
          </a:bodyPr>
          <a:lstStyle/>
          <a:p>
            <a:pPr algn="ctr"/>
            <a:r>
              <a:rPr lang="en-US" sz="2800" b="1" dirty="0">
                <a:latin typeface="+mj-lt"/>
              </a:rPr>
              <a:t>Tara of the Perfection of </a:t>
            </a:r>
          </a:p>
          <a:p>
            <a:pPr algn="ctr"/>
            <a:r>
              <a:rPr lang="en-US" sz="2800" b="1" dirty="0">
                <a:latin typeface="+mj-lt"/>
              </a:rPr>
              <a:t>Wisdom and Compassion</a:t>
            </a:r>
          </a:p>
        </p:txBody>
      </p:sp>
    </p:spTree>
    <p:extLst>
      <p:ext uri="{BB962C8B-B14F-4D97-AF65-F5344CB8AC3E}">
        <p14:creationId xmlns:p14="http://schemas.microsoft.com/office/powerpoint/2010/main" val="4045139578"/>
      </p:ext>
    </p:extLst>
  </p:cSld>
  <p:clrMapOvr>
    <a:masterClrMapping/>
  </p:clrMapOvr>
  <mc:AlternateContent xmlns:mc="http://schemas.openxmlformats.org/markup-compatibility/2006" xmlns:p14="http://schemas.microsoft.com/office/powerpoint/2010/main">
    <mc:Choice Requires="p14">
      <p:transition spd="slow" p14:dur="2000" advClick="0" advTm="16700"/>
    </mc:Choice>
    <mc:Fallback xmlns="">
      <p:transition spd="slow" advClick="0" advTm="167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3B10B-87CF-310F-1106-C34F508EEA44}"/>
              </a:ext>
            </a:extLst>
          </p:cNvPr>
          <p:cNvSpPr>
            <a:spLocks noGrp="1"/>
          </p:cNvSpPr>
          <p:nvPr>
            <p:ph type="title"/>
          </p:nvPr>
        </p:nvSpPr>
        <p:spPr>
          <a:xfrm>
            <a:off x="11843656" y="100648"/>
            <a:ext cx="135571" cy="45719"/>
          </a:xfrm>
        </p:spPr>
        <p:txBody>
          <a:bodyPr>
            <a:normAutofit fontScale="90000"/>
          </a:bodyPr>
          <a:lstStyle/>
          <a:p>
            <a:endParaRPr lang="en-US" dirty="0"/>
          </a:p>
        </p:txBody>
      </p:sp>
      <p:sp>
        <p:nvSpPr>
          <p:cNvPr id="4" name="Content Placeholder 3">
            <a:extLst>
              <a:ext uri="{FF2B5EF4-FFF2-40B4-BE49-F238E27FC236}">
                <a16:creationId xmlns:a16="http://schemas.microsoft.com/office/drawing/2014/main" id="{16D0D266-F044-D2B7-52F3-744BE18BB4BA}"/>
              </a:ext>
            </a:extLst>
          </p:cNvPr>
          <p:cNvSpPr>
            <a:spLocks noGrp="1"/>
          </p:cNvSpPr>
          <p:nvPr>
            <p:ph sz="half" idx="2"/>
          </p:nvPr>
        </p:nvSpPr>
        <p:spPr>
          <a:xfrm>
            <a:off x="5009196" y="1502222"/>
            <a:ext cx="6221095" cy="5355778"/>
          </a:xfrm>
        </p:spPr>
        <p:txBody>
          <a:bodyPr>
            <a:normAutofit/>
          </a:bodyPr>
          <a:lstStyle/>
          <a:p>
            <a:pPr algn="ctr">
              <a:lnSpc>
                <a:spcPct val="110000"/>
              </a:lnSpc>
            </a:pPr>
            <a:r>
              <a:rPr lang="en-US" sz="2500" b="1" i="1" dirty="0" err="1"/>
              <a:t>Tsa.wa.ngak.kyi.to.pa.di.dang</a:t>
            </a:r>
            <a:r>
              <a:rPr lang="en-US" sz="2500" b="1" i="1" dirty="0"/>
              <a:t> </a:t>
            </a:r>
            <a:r>
              <a:rPr lang="en-US" sz="2500" b="1" i="1" dirty="0" err="1"/>
              <a:t>Chak.tsal.wa.ni.nyi.shu.tsa.chik</a:t>
            </a:r>
            <a:endParaRPr lang="en-CA" sz="2500" b="1" i="1" dirty="0"/>
          </a:p>
          <a:p>
            <a:pPr marL="0" indent="0" algn="ctr">
              <a:lnSpc>
                <a:spcPct val="110000"/>
              </a:lnSpc>
              <a:buNone/>
            </a:pPr>
            <a:endParaRPr lang="en-CA" sz="2500" b="1" i="1" dirty="0"/>
          </a:p>
          <a:p>
            <a:pPr algn="ctr">
              <a:lnSpc>
                <a:spcPct val="110000"/>
              </a:lnSpc>
            </a:pPr>
            <a:r>
              <a:rPr lang="en-US" sz="2500" b="1" i="1" dirty="0"/>
              <a:t>This is the praise of the principal mantra These are the Twenty-one Homages</a:t>
            </a:r>
            <a:endParaRPr lang="en-CA" sz="2500" b="1" i="1" dirty="0"/>
          </a:p>
          <a:p>
            <a:pPr algn="ctr">
              <a:lnSpc>
                <a:spcPct val="110000"/>
              </a:lnSpc>
            </a:pPr>
            <a:r>
              <a:rPr lang="bo-CN" b="0" i="0" u="none" strike="noStrike" dirty="0">
                <a:effectLst/>
                <a:latin typeface="Arial" panose="020B0604020202020204" pitchFamily="34" charset="0"/>
              </a:rPr>
              <a:t>རྩ་བའི་སྔགས་ཀྱིས་བསྟོད་པ་འདི་དང་། །ཕྱག་འཚལ་བ་ནི་ཉི་ཤུ་རྩ་གཅིག །</a:t>
            </a:r>
            <a:endParaRPr lang="en-CA" b="1" i="1" dirty="0"/>
          </a:p>
          <a:p>
            <a:pPr>
              <a:lnSpc>
                <a:spcPct val="100000"/>
              </a:lnSpc>
            </a:pPr>
            <a:endParaRPr lang="en-US" sz="2000" dirty="0"/>
          </a:p>
          <a:p>
            <a:pPr marL="0" indent="0">
              <a:buNone/>
            </a:pPr>
            <a:endParaRPr lang="en-US" dirty="0"/>
          </a:p>
        </p:txBody>
      </p:sp>
      <p:pic>
        <p:nvPicPr>
          <p:cNvPr id="5" name="Content Placeholder 4" descr="A picture containing photo of 21 Taras&#10;Description automatically generated">
            <a:extLst>
              <a:ext uri="{FF2B5EF4-FFF2-40B4-BE49-F238E27FC236}">
                <a16:creationId xmlns:a16="http://schemas.microsoft.com/office/drawing/2014/main" id="{7B241AF8-5CF3-6F46-E09A-920739F94234}"/>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0" y="0"/>
            <a:ext cx="4826316" cy="6858000"/>
          </a:xfrm>
        </p:spPr>
      </p:pic>
      <p:sp>
        <p:nvSpPr>
          <p:cNvPr id="3" name="TextBox 2">
            <a:extLst>
              <a:ext uri="{FF2B5EF4-FFF2-40B4-BE49-F238E27FC236}">
                <a16:creationId xmlns:a16="http://schemas.microsoft.com/office/drawing/2014/main" id="{0B4F6A83-9411-A64D-68CA-0E97739442FF}"/>
              </a:ext>
            </a:extLst>
          </p:cNvPr>
          <p:cNvSpPr txBox="1"/>
          <p:nvPr/>
        </p:nvSpPr>
        <p:spPr>
          <a:xfrm>
            <a:off x="8116389" y="132370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5755336"/>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03437C-B2AA-A924-842E-AD4ADC9BF39B}"/>
              </a:ext>
            </a:extLst>
          </p:cNvPr>
          <p:cNvSpPr>
            <a:spLocks noGrp="1"/>
          </p:cNvSpPr>
          <p:nvPr>
            <p:ph type="title"/>
          </p:nvPr>
        </p:nvSpPr>
        <p:spPr>
          <a:xfrm>
            <a:off x="1219201" y="868586"/>
            <a:ext cx="9905998" cy="1478570"/>
          </a:xfrm>
        </p:spPr>
        <p:txBody>
          <a:bodyPr/>
          <a:lstStyle/>
          <a:p>
            <a:endParaRPr lang="en-US" dirty="0"/>
          </a:p>
        </p:txBody>
      </p:sp>
      <p:pic>
        <p:nvPicPr>
          <p:cNvPr id="5" name="Content Placeholder 4" descr="A picture containing photo, fabric, covered, table&#10;&#10;Description automatically generated">
            <a:extLst>
              <a:ext uri="{FF2B5EF4-FFF2-40B4-BE49-F238E27FC236}">
                <a16:creationId xmlns:a16="http://schemas.microsoft.com/office/drawing/2014/main" id="{F80BE633-ABCA-A846-8E6E-104435517CD0}"/>
              </a:ext>
            </a:extLst>
          </p:cNvPr>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840379" y="60378"/>
            <a:ext cx="4741333" cy="6737243"/>
          </a:xfrm>
        </p:spPr>
      </p:pic>
      <p:sp>
        <p:nvSpPr>
          <p:cNvPr id="8" name="Content Placeholder 7">
            <a:extLst>
              <a:ext uri="{FF2B5EF4-FFF2-40B4-BE49-F238E27FC236}">
                <a16:creationId xmlns:a16="http://schemas.microsoft.com/office/drawing/2014/main" id="{2822E444-ECA9-3C3E-5641-917DEA1F6423}"/>
              </a:ext>
            </a:extLst>
          </p:cNvPr>
          <p:cNvSpPr>
            <a:spLocks noGrp="1"/>
          </p:cNvSpPr>
          <p:nvPr>
            <p:ph sz="half" idx="2"/>
          </p:nvPr>
        </p:nvSpPr>
        <p:spPr>
          <a:xfrm>
            <a:off x="6172200" y="2832847"/>
            <a:ext cx="4875211" cy="2023634"/>
          </a:xfrm>
        </p:spPr>
        <p:txBody>
          <a:bodyPr/>
          <a:lstStyle/>
          <a:p>
            <a:pPr algn="ctr"/>
            <a:r>
              <a:rPr lang="en-US" b="1" i="1" dirty="0" err="1"/>
              <a:t>OM.jetsum.ma.pag.ma.drol.ma.la</a:t>
            </a:r>
            <a:r>
              <a:rPr lang="en-US" b="1" i="1" dirty="0"/>
              <a:t>. </a:t>
            </a:r>
            <a:r>
              <a:rPr lang="en-US" b="1" i="1" dirty="0" err="1"/>
              <a:t>chag.tsal.lo</a:t>
            </a:r>
            <a:endParaRPr lang="en-CA" b="1" i="1" dirty="0"/>
          </a:p>
          <a:p>
            <a:pPr algn="ctr"/>
            <a:r>
              <a:rPr lang="en-US" b="1" i="1" dirty="0"/>
              <a:t>OM Homage to Venerable Arya Tara the Liberator</a:t>
            </a:r>
            <a:endParaRPr lang="en-CA" b="1" i="1" dirty="0"/>
          </a:p>
        </p:txBody>
      </p:sp>
      <p:sp>
        <p:nvSpPr>
          <p:cNvPr id="4" name="TextBox 3">
            <a:extLst>
              <a:ext uri="{FF2B5EF4-FFF2-40B4-BE49-F238E27FC236}">
                <a16:creationId xmlns:a16="http://schemas.microsoft.com/office/drawing/2014/main" id="{82C6074B-E0FF-3C66-B4E3-E4A990239C1A}"/>
              </a:ext>
            </a:extLst>
          </p:cNvPr>
          <p:cNvSpPr txBox="1"/>
          <p:nvPr/>
        </p:nvSpPr>
        <p:spPr>
          <a:xfrm>
            <a:off x="6709091" y="5527749"/>
            <a:ext cx="4338320" cy="461665"/>
          </a:xfrm>
          <a:prstGeom prst="rect">
            <a:avLst/>
          </a:prstGeom>
          <a:noFill/>
        </p:spPr>
        <p:txBody>
          <a:bodyPr wrap="square">
            <a:spAutoFit/>
          </a:bodyPr>
          <a:lstStyle/>
          <a:p>
            <a:r>
              <a:rPr lang="bo-CN" sz="2400" b="0" i="0" u="none" strike="noStrike" dirty="0">
                <a:effectLst/>
                <a:latin typeface="Arial" panose="020B0604020202020204" pitchFamily="34" charset="0"/>
              </a:rPr>
              <a:t>༈  ༀ་རྗེ་བཙུན་མ་འཕགས་མ་སྒྲོལ་མ་ལ་ཕྱག་འཚལ་ལོ། །</a:t>
            </a:r>
            <a:endParaRPr lang="en-US" sz="2400" dirty="0"/>
          </a:p>
        </p:txBody>
      </p:sp>
      <p:pic>
        <p:nvPicPr>
          <p:cNvPr id="2" name="Tara Praises In Tibetan - UPDATED SHORTENED file for Power Point MP3 EDITED WITH AUDACITY NOV 2023.mp3">
            <a:hlinkClick r:id="" action="ppaction://media"/>
            <a:extLst>
              <a:ext uri="{FF2B5EF4-FFF2-40B4-BE49-F238E27FC236}">
                <a16:creationId xmlns:a16="http://schemas.microsoft.com/office/drawing/2014/main" id="{BFB720CD-BA3E-4CEF-9E35-19811305ACA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03495267"/>
      </p:ext>
    </p:extLst>
  </p:cSld>
  <p:clrMapOvr>
    <a:masterClrMapping/>
  </p:clrMapOvr>
  <mc:AlternateContent xmlns:mc="http://schemas.openxmlformats.org/markup-compatibility/2006" xmlns:p14="http://schemas.microsoft.com/office/powerpoint/2010/main">
    <mc:Choice Requires="p14">
      <p:transition spd="slow" p14:dur="2000" advClick="0" advTm="8940"/>
    </mc:Choice>
    <mc:Fallback xmlns="">
      <p:transition spd="slow" advClick="0" advTm="89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2B255-401F-1745-8B63-85CB304BC6CC}"/>
              </a:ext>
            </a:extLst>
          </p:cNvPr>
          <p:cNvSpPr>
            <a:spLocks noGrp="1"/>
          </p:cNvSpPr>
          <p:nvPr>
            <p:ph type="title"/>
          </p:nvPr>
        </p:nvSpPr>
        <p:spPr>
          <a:xfrm>
            <a:off x="4437529" y="0"/>
            <a:ext cx="1658471" cy="673240"/>
          </a:xfrm>
        </p:spPr>
        <p:txBody>
          <a:bodyPr>
            <a:normAutofit/>
          </a:bodyPr>
          <a:lstStyle/>
          <a:p>
            <a:r>
              <a:rPr lang="en-US" sz="1050" dirty="0"/>
              <a:t>image © Niels </a:t>
            </a:r>
            <a:r>
              <a:rPr lang="en-US" sz="1050" dirty="0" err="1"/>
              <a:t>petersen</a:t>
            </a:r>
            <a:r>
              <a:rPr lang="en-US" sz="1050" dirty="0"/>
              <a:t> </a:t>
            </a:r>
          </a:p>
        </p:txBody>
      </p:sp>
      <p:pic>
        <p:nvPicPr>
          <p:cNvPr id="7" name="Content Placeholder 6">
            <a:extLst>
              <a:ext uri="{FF2B5EF4-FFF2-40B4-BE49-F238E27FC236}">
                <a16:creationId xmlns:a16="http://schemas.microsoft.com/office/drawing/2014/main" id="{A89A66B3-2C99-21DE-F6B2-D35DD146BC93}"/>
              </a:ext>
            </a:extLst>
          </p:cNvPr>
          <p:cNvPicPr>
            <a:picLocks noGrp="1" noChangeAspect="1"/>
          </p:cNvPicPr>
          <p:nvPr>
            <p:ph sz="half" idx="1"/>
          </p:nvPr>
        </p:nvPicPr>
        <p:blipFill rotWithShape="1">
          <a:blip r:embed="rId2"/>
          <a:srcRect t="5333" b="20064"/>
          <a:stretch/>
        </p:blipFill>
        <p:spPr>
          <a:xfrm>
            <a:off x="0" y="0"/>
            <a:ext cx="4437529" cy="5116286"/>
          </a:xfrm>
        </p:spPr>
      </p:pic>
      <p:sp>
        <p:nvSpPr>
          <p:cNvPr id="4" name="Content Placeholder 3">
            <a:extLst>
              <a:ext uri="{FF2B5EF4-FFF2-40B4-BE49-F238E27FC236}">
                <a16:creationId xmlns:a16="http://schemas.microsoft.com/office/drawing/2014/main" id="{57838C67-7FDB-2142-9F06-206797FBFA81}"/>
              </a:ext>
            </a:extLst>
          </p:cNvPr>
          <p:cNvSpPr>
            <a:spLocks noGrp="1"/>
          </p:cNvSpPr>
          <p:nvPr>
            <p:ph sz="half" idx="2"/>
          </p:nvPr>
        </p:nvSpPr>
        <p:spPr>
          <a:xfrm>
            <a:off x="5288360" y="1741714"/>
            <a:ext cx="5759050" cy="5116286"/>
          </a:xfrm>
        </p:spPr>
        <p:txBody>
          <a:bodyPr>
            <a:normAutofit fontScale="85000" lnSpcReduction="10000"/>
          </a:bodyPr>
          <a:lstStyle/>
          <a:p>
            <a:pPr algn="ctr"/>
            <a:r>
              <a:rPr lang="en-US" sz="2900" b="1" i="1" dirty="0" err="1"/>
              <a:t>Chag.tsal.drol.ma.nyur.ma.pa.mo</a:t>
            </a:r>
            <a:r>
              <a:rPr lang="en-US" sz="2900" b="1" i="1" dirty="0"/>
              <a:t> </a:t>
            </a:r>
            <a:r>
              <a:rPr lang="en-US" sz="2900" b="1" i="1" dirty="0" err="1"/>
              <a:t>Chen.nay.kay.chig.log.dang.dra.ma</a:t>
            </a:r>
            <a:r>
              <a:rPr lang="en-US" sz="2900" b="1" i="1" dirty="0"/>
              <a:t> </a:t>
            </a:r>
            <a:r>
              <a:rPr lang="en-US" sz="2900" b="1" i="1" dirty="0" err="1"/>
              <a:t>Jin.ten.sum.gon.chu.kye.zhal.gyi</a:t>
            </a:r>
            <a:r>
              <a:rPr lang="en-US" sz="2900" b="1" i="1" dirty="0"/>
              <a:t> </a:t>
            </a:r>
            <a:r>
              <a:rPr lang="en-US" sz="2900" b="1" i="1" dirty="0" err="1"/>
              <a:t>Ge.sar.je.wa.la.ni.jung.ma</a:t>
            </a:r>
            <a:endParaRPr lang="en-CA" sz="2900" b="1" i="1" dirty="0"/>
          </a:p>
          <a:p>
            <a:pPr algn="ctr"/>
            <a:r>
              <a:rPr lang="en-US" sz="2900" b="1" i="1" dirty="0"/>
              <a:t>1</a:t>
            </a:r>
            <a:endParaRPr lang="en-CA" sz="2900" b="1" i="1" dirty="0"/>
          </a:p>
          <a:p>
            <a:pPr algn="ctr"/>
            <a:r>
              <a:rPr lang="en-US" sz="2900" b="1" i="1" dirty="0"/>
              <a:t>Homage to you the Swift One, the Heroine, Whose eyes are like an instant flash of lightning, Who arose from an open corolla</a:t>
            </a:r>
            <a:r>
              <a:rPr lang="en-CA" sz="2900" b="1" i="1" dirty="0"/>
              <a:t> </a:t>
            </a:r>
            <a:r>
              <a:rPr lang="en-US" sz="2900" b="1" i="1" dirty="0"/>
              <a:t>Of the lotus of the Lord of the Three Worlds</a:t>
            </a:r>
            <a:endParaRPr lang="en-US" sz="2900" dirty="0"/>
          </a:p>
          <a:p>
            <a:pPr marL="0" indent="0" algn="ctr">
              <a:buNone/>
            </a:pPr>
            <a:r>
              <a:rPr lang="en-US" sz="1900" dirty="0"/>
              <a:t>OM TARE TUTTARE TURE SARVA TRE DATU VASHAM KURU SOHA</a:t>
            </a:r>
          </a:p>
          <a:p>
            <a:pPr marL="0" indent="0" algn="ctr">
              <a:buNone/>
            </a:pPr>
            <a:endParaRPr lang="en-US" dirty="0"/>
          </a:p>
          <a:p>
            <a:pPr marL="0" indent="0" algn="ctr">
              <a:buNone/>
            </a:pPr>
            <a:endParaRPr lang="en-US" dirty="0"/>
          </a:p>
        </p:txBody>
      </p:sp>
      <p:sp>
        <p:nvSpPr>
          <p:cNvPr id="5" name="TextBox 4">
            <a:extLst>
              <a:ext uri="{FF2B5EF4-FFF2-40B4-BE49-F238E27FC236}">
                <a16:creationId xmlns:a16="http://schemas.microsoft.com/office/drawing/2014/main" id="{764D426C-E368-2213-357F-AC60470038AF}"/>
              </a:ext>
            </a:extLst>
          </p:cNvPr>
          <p:cNvSpPr txBox="1"/>
          <p:nvPr/>
        </p:nvSpPr>
        <p:spPr>
          <a:xfrm>
            <a:off x="1051560" y="5116286"/>
            <a:ext cx="3385969" cy="1200329"/>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ཕྱག་འཚལ་སྒྲོལ་མ་མྱུར་མ་དཔའ་མོ། །སྤྱན་ནི་སྐད་ཅིག་གློག་དང་འདྲ་མ། །འཇིག་རྟེན་གསུམ་མགོན་ཆུ་སྐྱེས་ཞལ་གྱི། །གེ་སར་བྱེ་བ་ལས་ནི་བྱུང་མ། །</a:t>
            </a:r>
            <a:endParaRPr lang="en-US" sz="2400" dirty="0"/>
          </a:p>
        </p:txBody>
      </p:sp>
      <p:sp>
        <p:nvSpPr>
          <p:cNvPr id="3" name="TextBox 2">
            <a:extLst>
              <a:ext uri="{FF2B5EF4-FFF2-40B4-BE49-F238E27FC236}">
                <a16:creationId xmlns:a16="http://schemas.microsoft.com/office/drawing/2014/main" id="{0FF9677D-F620-D367-4D99-AFE92634A75E}"/>
              </a:ext>
            </a:extLst>
          </p:cNvPr>
          <p:cNvSpPr txBox="1"/>
          <p:nvPr/>
        </p:nvSpPr>
        <p:spPr>
          <a:xfrm>
            <a:off x="7114233" y="477675"/>
            <a:ext cx="2532809" cy="523220"/>
          </a:xfrm>
          <a:prstGeom prst="rect">
            <a:avLst/>
          </a:prstGeom>
          <a:noFill/>
        </p:spPr>
        <p:txBody>
          <a:bodyPr wrap="none" rtlCol="0">
            <a:spAutoFit/>
          </a:bodyPr>
          <a:lstStyle/>
          <a:p>
            <a:r>
              <a:rPr lang="en-US" sz="2800" b="1" dirty="0">
                <a:latin typeface="+mj-lt"/>
              </a:rPr>
              <a:t>Heroic Red Tara</a:t>
            </a:r>
          </a:p>
        </p:txBody>
      </p:sp>
    </p:spTree>
    <p:extLst>
      <p:ext uri="{BB962C8B-B14F-4D97-AF65-F5344CB8AC3E}">
        <p14:creationId xmlns:p14="http://schemas.microsoft.com/office/powerpoint/2010/main" val="3945260048"/>
      </p:ext>
    </p:extLst>
  </p:cSld>
  <p:clrMapOvr>
    <a:masterClrMapping/>
  </p:clrMapOvr>
  <mc:AlternateContent xmlns:mc="http://schemas.openxmlformats.org/markup-compatibility/2006" xmlns:p14="http://schemas.microsoft.com/office/powerpoint/2010/main">
    <mc:Choice Requires="p14">
      <p:transition spd="slow" p14:dur="2000" advClick="0" advTm="17300"/>
    </mc:Choice>
    <mc:Fallback xmlns="">
      <p:transition spd="slow" advClick="0" advTm="173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10A57-CA14-B74A-BB73-6D0D56E84E76}"/>
              </a:ext>
            </a:extLst>
          </p:cNvPr>
          <p:cNvSpPr>
            <a:spLocks noGrp="1"/>
          </p:cNvSpPr>
          <p:nvPr>
            <p:ph type="title"/>
          </p:nvPr>
        </p:nvSpPr>
        <p:spPr>
          <a:xfrm>
            <a:off x="4440347" y="0"/>
            <a:ext cx="1655653" cy="683288"/>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CFB0E263-F632-9248-F217-CF1AA9EEEF28}"/>
              </a:ext>
            </a:extLst>
          </p:cNvPr>
          <p:cNvPicPr>
            <a:picLocks noGrp="1" noChangeAspect="1"/>
          </p:cNvPicPr>
          <p:nvPr>
            <p:ph sz="half" idx="1"/>
          </p:nvPr>
        </p:nvPicPr>
        <p:blipFill rotWithShape="1">
          <a:blip r:embed="rId2"/>
          <a:srcRect t="6365" b="17830"/>
          <a:stretch/>
        </p:blipFill>
        <p:spPr>
          <a:xfrm>
            <a:off x="0" y="0"/>
            <a:ext cx="4440347" cy="5201920"/>
          </a:xfrm>
        </p:spPr>
      </p:pic>
      <p:sp>
        <p:nvSpPr>
          <p:cNvPr id="4" name="Content Placeholder 3">
            <a:extLst>
              <a:ext uri="{FF2B5EF4-FFF2-40B4-BE49-F238E27FC236}">
                <a16:creationId xmlns:a16="http://schemas.microsoft.com/office/drawing/2014/main" id="{1655631B-E0EE-4542-BB74-F0AD02DEB922}"/>
              </a:ext>
            </a:extLst>
          </p:cNvPr>
          <p:cNvSpPr>
            <a:spLocks noGrp="1"/>
          </p:cNvSpPr>
          <p:nvPr>
            <p:ph sz="half" idx="2"/>
          </p:nvPr>
        </p:nvSpPr>
        <p:spPr>
          <a:xfrm>
            <a:off x="5314049" y="1793967"/>
            <a:ext cx="5310408" cy="5064034"/>
          </a:xfrm>
        </p:spPr>
        <p:txBody>
          <a:bodyPr>
            <a:normAutofit fontScale="47500" lnSpcReduction="20000"/>
          </a:bodyPr>
          <a:lstStyle/>
          <a:p>
            <a:pPr algn="ctr"/>
            <a:r>
              <a:rPr lang="en-US" sz="5300" b="1" i="1" dirty="0" err="1"/>
              <a:t>Chag.tsal.ton.kai.da.wa.kon.tu</a:t>
            </a:r>
            <a:r>
              <a:rPr lang="en-US" sz="5300" b="1" i="1" dirty="0"/>
              <a:t> </a:t>
            </a:r>
            <a:r>
              <a:rPr lang="en-US" sz="5300" b="1" i="1" dirty="0" err="1"/>
              <a:t>Gang.wa.gya.ni.tseg.pai.zhal.ma</a:t>
            </a:r>
            <a:r>
              <a:rPr lang="en-US" sz="5300" b="1" i="1" dirty="0"/>
              <a:t> </a:t>
            </a:r>
            <a:r>
              <a:rPr lang="en-US" sz="5300" b="1" i="1" dirty="0" err="1"/>
              <a:t>Kar.ma.tong.trag.tsog.pa.nam.kyi</a:t>
            </a:r>
            <a:r>
              <a:rPr lang="en-US" sz="5300" b="1" i="1" dirty="0"/>
              <a:t> </a:t>
            </a:r>
            <a:r>
              <a:rPr lang="en-US" sz="5300" b="1" i="1" dirty="0" err="1"/>
              <a:t>Rab.tu.che.we.wyo.rab.bar.ma</a:t>
            </a:r>
            <a:endParaRPr lang="en-CA" sz="5300" b="1" i="1" dirty="0"/>
          </a:p>
          <a:p>
            <a:pPr algn="ctr"/>
            <a:r>
              <a:rPr lang="en-US" sz="5300" b="1" i="1" dirty="0"/>
              <a:t>2</a:t>
            </a:r>
            <a:endParaRPr lang="en-CA" sz="5300" b="1" i="1" dirty="0"/>
          </a:p>
          <a:p>
            <a:pPr algn="ctr"/>
            <a:r>
              <a:rPr lang="en-US" sz="5300" b="1" i="1" dirty="0"/>
              <a:t>Homage to you whose face is like one hundred autumn moons, Completely full and gathered into one, Radiating a great and distinguished light, Superior to the gathering of a thousand stars</a:t>
            </a:r>
            <a:endParaRPr lang="en-US" sz="5300" dirty="0"/>
          </a:p>
          <a:p>
            <a:pPr marL="0" indent="0" algn="ctr">
              <a:buNone/>
            </a:pPr>
            <a:r>
              <a:rPr lang="en-US" sz="3400" dirty="0"/>
              <a:t>OM TARE TUTTARE TURE SARVA PAPAM SHIN TEM KURU SOHA</a:t>
            </a:r>
          </a:p>
        </p:txBody>
      </p:sp>
      <p:sp>
        <p:nvSpPr>
          <p:cNvPr id="5" name="TextBox 4">
            <a:extLst>
              <a:ext uri="{FF2B5EF4-FFF2-40B4-BE49-F238E27FC236}">
                <a16:creationId xmlns:a16="http://schemas.microsoft.com/office/drawing/2014/main" id="{DE264A48-AD2E-AD75-1E3E-09B4743FA506}"/>
              </a:ext>
            </a:extLst>
          </p:cNvPr>
          <p:cNvSpPr txBox="1"/>
          <p:nvPr/>
        </p:nvSpPr>
        <p:spPr>
          <a:xfrm>
            <a:off x="1163320" y="5288340"/>
            <a:ext cx="3277027" cy="1569660"/>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ཕྱག་འཚལ་སྟོན་ཀའི་ཟླ་བ་ཀུན་ཏུ། །གང་བ་བརྒྱ་ནི་བརྩེགས་པའི་ཞལ་མ། །སྐར་མ་སྟོང་ཕྲག་ཚོགས་པ་རྣམས་ཀྱིས། །རབ་ཏུ་ཕྱེ་བའི་འོད་རབ་འབར་མ། །</a:t>
            </a:r>
            <a:endParaRPr lang="en-US" sz="2400" dirty="0"/>
          </a:p>
        </p:txBody>
      </p:sp>
      <p:sp>
        <p:nvSpPr>
          <p:cNvPr id="3" name="TextBox 2">
            <a:extLst>
              <a:ext uri="{FF2B5EF4-FFF2-40B4-BE49-F238E27FC236}">
                <a16:creationId xmlns:a16="http://schemas.microsoft.com/office/drawing/2014/main" id="{66017789-95AA-8A3E-88A9-2F1D3CD47B91}"/>
              </a:ext>
            </a:extLst>
          </p:cNvPr>
          <p:cNvSpPr txBox="1"/>
          <p:nvPr/>
        </p:nvSpPr>
        <p:spPr>
          <a:xfrm>
            <a:off x="6400799" y="477675"/>
            <a:ext cx="3378682" cy="523220"/>
          </a:xfrm>
          <a:prstGeom prst="rect">
            <a:avLst/>
          </a:prstGeom>
          <a:noFill/>
        </p:spPr>
        <p:txBody>
          <a:bodyPr wrap="none" rtlCol="0">
            <a:spAutoFit/>
          </a:bodyPr>
          <a:lstStyle/>
          <a:p>
            <a:r>
              <a:rPr lang="en-US" sz="2800" b="1" dirty="0">
                <a:latin typeface="+mj-lt"/>
              </a:rPr>
              <a:t>Moonlight White Tara</a:t>
            </a:r>
          </a:p>
        </p:txBody>
      </p:sp>
    </p:spTree>
    <p:extLst>
      <p:ext uri="{BB962C8B-B14F-4D97-AF65-F5344CB8AC3E}">
        <p14:creationId xmlns:p14="http://schemas.microsoft.com/office/powerpoint/2010/main" val="2631590372"/>
      </p:ext>
    </p:extLst>
  </p:cSld>
  <p:clrMapOvr>
    <a:masterClrMapping/>
  </p:clrMapOvr>
  <mc:AlternateContent xmlns:mc="http://schemas.openxmlformats.org/markup-compatibility/2006" xmlns:p14="http://schemas.microsoft.com/office/powerpoint/2010/main">
    <mc:Choice Requires="p14">
      <p:transition spd="slow" p14:dur="2000" advClick="0" advTm="17300"/>
    </mc:Choice>
    <mc:Fallback xmlns="">
      <p:transition spd="slow" advClick="0" advTm="173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C087-3FDC-594A-83CB-BB514BBAA55A}"/>
              </a:ext>
            </a:extLst>
          </p:cNvPr>
          <p:cNvSpPr>
            <a:spLocks noGrp="1"/>
          </p:cNvSpPr>
          <p:nvPr>
            <p:ph type="title"/>
          </p:nvPr>
        </p:nvSpPr>
        <p:spPr>
          <a:xfrm>
            <a:off x="4441370" y="-1"/>
            <a:ext cx="1728318" cy="723482"/>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B7E91491-2DFE-0121-2B4D-732D0BB1537A}"/>
              </a:ext>
            </a:extLst>
          </p:cNvPr>
          <p:cNvPicPr>
            <a:picLocks noGrp="1" noChangeAspect="1"/>
          </p:cNvPicPr>
          <p:nvPr>
            <p:ph sz="half" idx="1"/>
          </p:nvPr>
        </p:nvPicPr>
        <p:blipFill rotWithShape="1">
          <a:blip r:embed="rId3"/>
          <a:srcRect t="6512" b="22733"/>
          <a:stretch/>
        </p:blipFill>
        <p:spPr>
          <a:xfrm>
            <a:off x="-1" y="-1"/>
            <a:ext cx="4441371" cy="4856480"/>
          </a:xfrm>
        </p:spPr>
      </p:pic>
      <p:sp>
        <p:nvSpPr>
          <p:cNvPr id="4" name="Content Placeholder 3">
            <a:extLst>
              <a:ext uri="{FF2B5EF4-FFF2-40B4-BE49-F238E27FC236}">
                <a16:creationId xmlns:a16="http://schemas.microsoft.com/office/drawing/2014/main" id="{EE127E15-D1EF-F04F-A64B-C71F7E65EE3F}"/>
              </a:ext>
            </a:extLst>
          </p:cNvPr>
          <p:cNvSpPr>
            <a:spLocks noGrp="1"/>
          </p:cNvSpPr>
          <p:nvPr>
            <p:ph sz="half" idx="2"/>
          </p:nvPr>
        </p:nvSpPr>
        <p:spPr>
          <a:xfrm>
            <a:off x="4955177" y="1818202"/>
            <a:ext cx="6069875" cy="5379431"/>
          </a:xfrm>
        </p:spPr>
        <p:txBody>
          <a:bodyPr>
            <a:normAutofit fontScale="77500" lnSpcReduction="20000"/>
          </a:bodyPr>
          <a:lstStyle/>
          <a:p>
            <a:pPr algn="ctr"/>
            <a:r>
              <a:rPr lang="en-US" sz="3200" b="1" i="1" dirty="0" err="1"/>
              <a:t>Chag.tsal.ser.ngo.chu.nay.kye.kyi</a:t>
            </a:r>
            <a:r>
              <a:rPr lang="en-US" sz="3200" b="1" i="1" dirty="0"/>
              <a:t> </a:t>
            </a:r>
            <a:r>
              <a:rPr lang="en-US" sz="3200" b="1" i="1" dirty="0" err="1"/>
              <a:t>Pad.may.chag.ni.nam.par.gyan.ma</a:t>
            </a:r>
            <a:r>
              <a:rPr lang="en-US" sz="3200" b="1" i="1" dirty="0"/>
              <a:t> </a:t>
            </a:r>
            <a:r>
              <a:rPr lang="en-US" sz="3200" b="1" i="1" dirty="0" err="1"/>
              <a:t>Jin.pa.tson.dru.ka.tub.zhi.wa</a:t>
            </a:r>
            <a:r>
              <a:rPr lang="en-US" sz="3200" b="1" i="1" dirty="0"/>
              <a:t> </a:t>
            </a:r>
            <a:r>
              <a:rPr lang="en-US" sz="3200" b="1" i="1" dirty="0" err="1"/>
              <a:t>Zo.pa.sam.tan.cho.yul.nyi.ma</a:t>
            </a:r>
            <a:endParaRPr lang="en-US" sz="3200" b="1" i="1" dirty="0"/>
          </a:p>
          <a:p>
            <a:pPr algn="ctr"/>
            <a:r>
              <a:rPr lang="en-US" sz="3200" b="1" i="1" dirty="0"/>
              <a:t>3</a:t>
            </a:r>
            <a:endParaRPr lang="en-CA" sz="3200" b="1" i="1" dirty="0"/>
          </a:p>
          <a:p>
            <a:pPr algn="ctr"/>
            <a:r>
              <a:rPr lang="en-US" sz="3200" b="1" i="1" dirty="0"/>
              <a:t>Homage to you who are golden blue,</a:t>
            </a:r>
            <a:r>
              <a:rPr lang="en-CA" sz="3200" b="1" i="1" dirty="0"/>
              <a:t> </a:t>
            </a:r>
            <a:r>
              <a:rPr lang="en-US" sz="3200" b="1" i="1" dirty="0"/>
              <a:t>Whose hands are beautifully decorated with a water-born lotus, Who embody the Six Perfections of giving, moral discipline, patience, perseverance, concentration and wisdom</a:t>
            </a:r>
          </a:p>
          <a:p>
            <a:pPr marL="0" indent="0" algn="ctr">
              <a:buNone/>
            </a:pPr>
            <a:r>
              <a:rPr lang="en-US" sz="2100" dirty="0"/>
              <a:t>OM TARE TUTTARE TURE SARVA AYU PUNYE PUSH TEM KURU SOHA</a:t>
            </a:r>
          </a:p>
        </p:txBody>
      </p:sp>
      <p:sp>
        <p:nvSpPr>
          <p:cNvPr id="5" name="TextBox 4">
            <a:extLst>
              <a:ext uri="{FF2B5EF4-FFF2-40B4-BE49-F238E27FC236}">
                <a16:creationId xmlns:a16="http://schemas.microsoft.com/office/drawing/2014/main" id="{CD695EF1-01C3-FDBB-EDE8-CA020A0795C5}"/>
              </a:ext>
            </a:extLst>
          </p:cNvPr>
          <p:cNvSpPr txBox="1"/>
          <p:nvPr/>
        </p:nvSpPr>
        <p:spPr>
          <a:xfrm>
            <a:off x="777420" y="4856479"/>
            <a:ext cx="3663950" cy="1200329"/>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ཕྱག་འཚལ་སེར་སྔོ་ཆུ་ནས་སྐྱེས་ཀྱི། །པདྨས་ཕྱག་ནི་རྣམ་པར་བརྒྱན་མ། །སྦྱིན་པ་བརྩོན་འགྲུས་དཀའ་ཐུབ་ཞི་བ། །བཟོད་པ་བསམ་གཏན་སྤྱོད་ཡུལ་ཉིད་མ། །</a:t>
            </a:r>
            <a:endParaRPr lang="en-US" sz="2400" dirty="0"/>
          </a:p>
        </p:txBody>
      </p:sp>
      <p:sp>
        <p:nvSpPr>
          <p:cNvPr id="3" name="TextBox 2">
            <a:extLst>
              <a:ext uri="{FF2B5EF4-FFF2-40B4-BE49-F238E27FC236}">
                <a16:creationId xmlns:a16="http://schemas.microsoft.com/office/drawing/2014/main" id="{FB3427F0-F74E-AE6B-8139-B5330608E6B7}"/>
              </a:ext>
            </a:extLst>
          </p:cNvPr>
          <p:cNvSpPr txBox="1"/>
          <p:nvPr/>
        </p:nvSpPr>
        <p:spPr>
          <a:xfrm>
            <a:off x="6672105" y="477674"/>
            <a:ext cx="3102965" cy="523220"/>
          </a:xfrm>
          <a:prstGeom prst="rect">
            <a:avLst/>
          </a:prstGeom>
          <a:noFill/>
        </p:spPr>
        <p:txBody>
          <a:bodyPr wrap="none" rtlCol="0">
            <a:spAutoFit/>
          </a:bodyPr>
          <a:lstStyle/>
          <a:p>
            <a:r>
              <a:rPr lang="en-US" sz="2800" b="1" dirty="0">
                <a:latin typeface="+mj-lt"/>
              </a:rPr>
              <a:t>Golden </a:t>
            </a:r>
            <a:r>
              <a:rPr lang="en-US" sz="2800" b="1" dirty="0" err="1">
                <a:latin typeface="+mj-lt"/>
              </a:rPr>
              <a:t>Colour</a:t>
            </a:r>
            <a:r>
              <a:rPr lang="en-US" sz="2800" b="1" dirty="0">
                <a:latin typeface="+mj-lt"/>
              </a:rPr>
              <a:t> Tara</a:t>
            </a:r>
          </a:p>
        </p:txBody>
      </p:sp>
    </p:spTree>
    <p:extLst>
      <p:ext uri="{BB962C8B-B14F-4D97-AF65-F5344CB8AC3E}">
        <p14:creationId xmlns:p14="http://schemas.microsoft.com/office/powerpoint/2010/main" val="3359275995"/>
      </p:ext>
    </p:extLst>
  </p:cSld>
  <p:clrMapOvr>
    <a:masterClrMapping/>
  </p:clrMapOvr>
  <mc:AlternateContent xmlns:mc="http://schemas.openxmlformats.org/markup-compatibility/2006" xmlns:p14="http://schemas.microsoft.com/office/powerpoint/2010/main">
    <mc:Choice Requires="p14">
      <p:transition spd="slow" p14:dur="2000" advClick="0" advTm="17400"/>
    </mc:Choice>
    <mc:Fallback xmlns="">
      <p:transition spd="slow" advClick="0" advTm="174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03437C-B2AA-A924-842E-AD4ADC9BF39B}"/>
              </a:ext>
            </a:extLst>
          </p:cNvPr>
          <p:cNvSpPr>
            <a:spLocks noGrp="1"/>
          </p:cNvSpPr>
          <p:nvPr>
            <p:ph type="title"/>
          </p:nvPr>
        </p:nvSpPr>
        <p:spPr>
          <a:xfrm>
            <a:off x="1219201" y="868586"/>
            <a:ext cx="9905998" cy="1478570"/>
          </a:xfrm>
        </p:spPr>
        <p:txBody>
          <a:bodyPr/>
          <a:lstStyle/>
          <a:p>
            <a:endParaRPr lang="en-US" dirty="0"/>
          </a:p>
        </p:txBody>
      </p:sp>
      <p:pic>
        <p:nvPicPr>
          <p:cNvPr id="5" name="Content Placeholder 4" descr="A picture containing photo, fabric, covered, table&#10;&#10;Description automatically generated">
            <a:extLst>
              <a:ext uri="{FF2B5EF4-FFF2-40B4-BE49-F238E27FC236}">
                <a16:creationId xmlns:a16="http://schemas.microsoft.com/office/drawing/2014/main" id="{F80BE633-ABCA-A846-8E6E-104435517CD0}"/>
              </a:ext>
            </a:extLst>
          </p:cNvPr>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840379" y="60378"/>
            <a:ext cx="4741333" cy="6737243"/>
          </a:xfrm>
        </p:spPr>
      </p:pic>
      <p:sp>
        <p:nvSpPr>
          <p:cNvPr id="8" name="Content Placeholder 7">
            <a:extLst>
              <a:ext uri="{FF2B5EF4-FFF2-40B4-BE49-F238E27FC236}">
                <a16:creationId xmlns:a16="http://schemas.microsoft.com/office/drawing/2014/main" id="{2822E444-ECA9-3C3E-5641-917DEA1F6423}"/>
              </a:ext>
            </a:extLst>
          </p:cNvPr>
          <p:cNvSpPr>
            <a:spLocks noGrp="1"/>
          </p:cNvSpPr>
          <p:nvPr>
            <p:ph sz="half" idx="2"/>
          </p:nvPr>
        </p:nvSpPr>
        <p:spPr>
          <a:xfrm>
            <a:off x="6172200" y="2832847"/>
            <a:ext cx="4875211" cy="2023634"/>
          </a:xfrm>
        </p:spPr>
        <p:txBody>
          <a:bodyPr/>
          <a:lstStyle/>
          <a:p>
            <a:pPr algn="ctr"/>
            <a:r>
              <a:rPr lang="en-US" b="1" i="1" dirty="0" err="1"/>
              <a:t>OM.jetsum.ma.pag.ma.drol.ma.la</a:t>
            </a:r>
            <a:r>
              <a:rPr lang="en-US" b="1" i="1" dirty="0"/>
              <a:t>. </a:t>
            </a:r>
            <a:r>
              <a:rPr lang="en-US" b="1" i="1" dirty="0" err="1"/>
              <a:t>chag.tsal.lo</a:t>
            </a:r>
            <a:endParaRPr lang="en-CA" b="1" i="1" dirty="0"/>
          </a:p>
          <a:p>
            <a:pPr algn="ctr"/>
            <a:r>
              <a:rPr lang="en-US" b="1" i="1" dirty="0"/>
              <a:t>OM Homage to Venerable Arya Tara the Liberator</a:t>
            </a:r>
            <a:endParaRPr lang="en-CA" b="1" i="1" dirty="0"/>
          </a:p>
        </p:txBody>
      </p:sp>
      <p:sp>
        <p:nvSpPr>
          <p:cNvPr id="4" name="TextBox 3">
            <a:extLst>
              <a:ext uri="{FF2B5EF4-FFF2-40B4-BE49-F238E27FC236}">
                <a16:creationId xmlns:a16="http://schemas.microsoft.com/office/drawing/2014/main" id="{82C6074B-E0FF-3C66-B4E3-E4A990239C1A}"/>
              </a:ext>
            </a:extLst>
          </p:cNvPr>
          <p:cNvSpPr txBox="1"/>
          <p:nvPr/>
        </p:nvSpPr>
        <p:spPr>
          <a:xfrm>
            <a:off x="6709091" y="5527749"/>
            <a:ext cx="4338320" cy="461665"/>
          </a:xfrm>
          <a:prstGeom prst="rect">
            <a:avLst/>
          </a:prstGeom>
          <a:noFill/>
        </p:spPr>
        <p:txBody>
          <a:bodyPr wrap="square">
            <a:spAutoFit/>
          </a:bodyPr>
          <a:lstStyle/>
          <a:p>
            <a:r>
              <a:rPr lang="bo-CN" sz="2400" b="0" i="0" u="none" strike="noStrike" dirty="0">
                <a:effectLst/>
                <a:latin typeface="Arial" panose="020B0604020202020204" pitchFamily="34" charset="0"/>
              </a:rPr>
              <a:t>༈  ༀ་རྗེ་བཙུན་མ་འཕགས་མ་སྒྲོལ་མ་ལ་ཕྱག་འཚལ་ལོ། །</a:t>
            </a:r>
            <a:endParaRPr lang="en-US" sz="2400" dirty="0"/>
          </a:p>
        </p:txBody>
      </p:sp>
      <p:pic>
        <p:nvPicPr>
          <p:cNvPr id="2" name="Tara Praises In Tibetan - UPDATED SHORTENED file for Power Point MP3 EDITED WITH AUDACITY NOV 2023.mp3">
            <a:hlinkClick r:id="" action="ppaction://media"/>
            <a:extLst>
              <a:ext uri="{FF2B5EF4-FFF2-40B4-BE49-F238E27FC236}">
                <a16:creationId xmlns:a16="http://schemas.microsoft.com/office/drawing/2014/main" id="{BFB720CD-BA3E-4CEF-9E35-19811305ACA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378518825"/>
      </p:ext>
    </p:extLst>
  </p:cSld>
  <p:clrMapOvr>
    <a:masterClrMapping/>
  </p:clrMapOvr>
  <mc:AlternateContent xmlns:mc="http://schemas.openxmlformats.org/markup-compatibility/2006">
    <mc:Choice xmlns:p14="http://schemas.microsoft.com/office/powerpoint/2010/main" Requires="p14">
      <p:transition spd="slow" p14:dur="2000" advClick="0" advTm="8800"/>
    </mc:Choice>
    <mc:Fallback>
      <p:transition spd="slow" advClick="0" advTm="88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31C45-B2B8-AA4E-A628-D4B532054A08}"/>
              </a:ext>
            </a:extLst>
          </p:cNvPr>
          <p:cNvSpPr>
            <a:spLocks noGrp="1"/>
          </p:cNvSpPr>
          <p:nvPr>
            <p:ph type="title"/>
          </p:nvPr>
        </p:nvSpPr>
        <p:spPr>
          <a:xfrm>
            <a:off x="4369026" y="0"/>
            <a:ext cx="1726974" cy="653143"/>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27C5EBE8-1718-B3C9-7C29-2027F496B287}"/>
              </a:ext>
            </a:extLst>
          </p:cNvPr>
          <p:cNvPicPr>
            <a:picLocks noGrp="1" noChangeAspect="1"/>
          </p:cNvPicPr>
          <p:nvPr>
            <p:ph sz="half" idx="1"/>
          </p:nvPr>
        </p:nvPicPr>
        <p:blipFill rotWithShape="1">
          <a:blip r:embed="rId2"/>
          <a:srcRect t="7745" b="18667"/>
          <a:stretch/>
        </p:blipFill>
        <p:spPr>
          <a:xfrm>
            <a:off x="0" y="0"/>
            <a:ext cx="4437529" cy="5046618"/>
          </a:xfrm>
        </p:spPr>
      </p:pic>
      <p:sp>
        <p:nvSpPr>
          <p:cNvPr id="4" name="Content Placeholder 3">
            <a:extLst>
              <a:ext uri="{FF2B5EF4-FFF2-40B4-BE49-F238E27FC236}">
                <a16:creationId xmlns:a16="http://schemas.microsoft.com/office/drawing/2014/main" id="{43F6DF7C-3EE9-9447-B60F-033CF868344C}"/>
              </a:ext>
            </a:extLst>
          </p:cNvPr>
          <p:cNvSpPr>
            <a:spLocks noGrp="1"/>
          </p:cNvSpPr>
          <p:nvPr>
            <p:ph sz="half" idx="2"/>
          </p:nvPr>
        </p:nvSpPr>
        <p:spPr>
          <a:xfrm>
            <a:off x="4990010" y="1811383"/>
            <a:ext cx="5947955" cy="5046617"/>
          </a:xfrm>
        </p:spPr>
        <p:txBody>
          <a:bodyPr>
            <a:normAutofit/>
          </a:bodyPr>
          <a:lstStyle/>
          <a:p>
            <a:pPr algn="ctr">
              <a:lnSpc>
                <a:spcPct val="100000"/>
              </a:lnSpc>
            </a:pPr>
            <a:r>
              <a:rPr lang="en-US" sz="2500" b="1" i="1" dirty="0" err="1"/>
              <a:t>Chag.tsal.de.zhin.sheg.pai.tzug.tor</a:t>
            </a:r>
            <a:r>
              <a:rPr lang="en-US" sz="2500" b="1" i="1" dirty="0"/>
              <a:t> </a:t>
            </a:r>
            <a:r>
              <a:rPr lang="en-US" sz="2500" b="1" i="1" dirty="0" err="1"/>
              <a:t>Ta.yay.nam.par.gyal.wai.cho.ma</a:t>
            </a:r>
            <a:r>
              <a:rPr lang="en-US" sz="2500" b="1" i="1" dirty="0"/>
              <a:t> </a:t>
            </a:r>
            <a:r>
              <a:rPr lang="en-US" sz="2500" b="1" i="1" dirty="0" err="1"/>
              <a:t>Ma.lu.pa.rol.chin.pa.tob.pay</a:t>
            </a:r>
            <a:r>
              <a:rPr lang="en-US" sz="2500" b="1" i="1" dirty="0"/>
              <a:t> </a:t>
            </a:r>
            <a:r>
              <a:rPr lang="en-US" sz="2500" b="1" i="1" dirty="0" err="1"/>
              <a:t>Gyal.wai.say.kyi.shin.tu.ten.ma</a:t>
            </a:r>
            <a:endParaRPr lang="en-CA" sz="2500" b="1" i="1" dirty="0"/>
          </a:p>
          <a:p>
            <a:pPr algn="ctr">
              <a:lnSpc>
                <a:spcPct val="100000"/>
              </a:lnSpc>
            </a:pPr>
            <a:r>
              <a:rPr lang="en-US" sz="2500" b="1" i="1" dirty="0"/>
              <a:t>4</a:t>
            </a:r>
            <a:endParaRPr lang="en-CA" sz="2500" b="1" i="1" dirty="0"/>
          </a:p>
          <a:p>
            <a:pPr algn="ctr">
              <a:lnSpc>
                <a:spcPct val="100000"/>
              </a:lnSpc>
            </a:pPr>
            <a:r>
              <a:rPr lang="en-US" sz="2500" b="1" i="1" dirty="0"/>
              <a:t>Homage to you, who crown the Buddha's </a:t>
            </a:r>
            <a:r>
              <a:rPr lang="en-US" sz="2500" b="1" i="1" dirty="0" err="1"/>
              <a:t>ushnishas</a:t>
            </a:r>
            <a:r>
              <a:rPr lang="en-US" sz="2500" b="1" i="1" dirty="0"/>
              <a:t>, Whose victorious actions are without limit, Who have attained all transcendental wisdoms without exception, and on whom the Bodhisattvas rely</a:t>
            </a:r>
          </a:p>
          <a:p>
            <a:pPr marL="0" indent="0" algn="ctr">
              <a:lnSpc>
                <a:spcPct val="100000"/>
              </a:lnSpc>
              <a:buNone/>
            </a:pPr>
            <a:r>
              <a:rPr lang="en-US" sz="1600" dirty="0"/>
              <a:t>OM TARE TUTTARE TURE SARVA AYU GHANA PUSH TEM KURU SOHA</a:t>
            </a:r>
          </a:p>
        </p:txBody>
      </p:sp>
      <p:sp>
        <p:nvSpPr>
          <p:cNvPr id="5" name="TextBox 4">
            <a:extLst>
              <a:ext uri="{FF2B5EF4-FFF2-40B4-BE49-F238E27FC236}">
                <a16:creationId xmlns:a16="http://schemas.microsoft.com/office/drawing/2014/main" id="{C42E0EFD-F3C1-EE6B-BFCC-33872C4CABE8}"/>
              </a:ext>
            </a:extLst>
          </p:cNvPr>
          <p:cNvSpPr txBox="1"/>
          <p:nvPr/>
        </p:nvSpPr>
        <p:spPr>
          <a:xfrm>
            <a:off x="929640" y="5046618"/>
            <a:ext cx="3507889" cy="1569660"/>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ཕྱག་འཚལ་དེ་བཞིན་གཤེགས་པའི་གཙུག་ཏོར། །མཐའ་ཡས་རྣམ་པར་རྒྱལ་བར་སྤྱོད་མ། །མ་ལུས་ཕ་རོལ་ཕྱིན་པ་ཐོབ་པའི། །རྒྱལ་བའི་སྲས་ཀྱིས་ཤིན་ཏུ་</a:t>
            </a:r>
            <a:r>
              <a:rPr lang="en-US" sz="2400" b="0" i="0" u="none" strike="noStrike" dirty="0">
                <a:effectLst/>
                <a:latin typeface="Arial" panose="020B0604020202020204" pitchFamily="34" charset="0"/>
              </a:rPr>
              <a:t>	</a:t>
            </a:r>
            <a:r>
              <a:rPr lang="bo-CN" sz="2400" b="0" i="0" u="none" strike="noStrike" dirty="0">
                <a:effectLst/>
                <a:latin typeface="Arial" panose="020B0604020202020204" pitchFamily="34" charset="0"/>
              </a:rPr>
              <a:t>བསྟེན་མ། །</a:t>
            </a:r>
            <a:endParaRPr lang="en-US" sz="2400" dirty="0"/>
          </a:p>
        </p:txBody>
      </p:sp>
      <p:sp>
        <p:nvSpPr>
          <p:cNvPr id="3" name="TextBox 2">
            <a:extLst>
              <a:ext uri="{FF2B5EF4-FFF2-40B4-BE49-F238E27FC236}">
                <a16:creationId xmlns:a16="http://schemas.microsoft.com/office/drawing/2014/main" id="{4850F9E1-E51C-FF0E-4FDA-BDB9296111D4}"/>
              </a:ext>
            </a:extLst>
          </p:cNvPr>
          <p:cNvSpPr txBox="1"/>
          <p:nvPr/>
        </p:nvSpPr>
        <p:spPr>
          <a:xfrm>
            <a:off x="5848140" y="477675"/>
            <a:ext cx="4677627" cy="523220"/>
          </a:xfrm>
          <a:prstGeom prst="rect">
            <a:avLst/>
          </a:prstGeom>
          <a:noFill/>
        </p:spPr>
        <p:txBody>
          <a:bodyPr wrap="none" rtlCol="0">
            <a:spAutoFit/>
          </a:bodyPr>
          <a:lstStyle/>
          <a:p>
            <a:r>
              <a:rPr lang="en-US" sz="2800" b="1" dirty="0">
                <a:latin typeface="+mj-lt"/>
              </a:rPr>
              <a:t>Golden Tara Crown Victorious</a:t>
            </a:r>
          </a:p>
        </p:txBody>
      </p:sp>
    </p:spTree>
    <p:extLst>
      <p:ext uri="{BB962C8B-B14F-4D97-AF65-F5344CB8AC3E}">
        <p14:creationId xmlns:p14="http://schemas.microsoft.com/office/powerpoint/2010/main" val="3526499133"/>
      </p:ext>
    </p:extLst>
  </p:cSld>
  <p:clrMapOvr>
    <a:masterClrMapping/>
  </p:clrMapOvr>
  <mc:AlternateContent xmlns:mc="http://schemas.openxmlformats.org/markup-compatibility/2006" xmlns:p14="http://schemas.microsoft.com/office/powerpoint/2010/main">
    <mc:Choice Requires="p14">
      <p:transition spd="slow" p14:dur="2000" advClick="0" advTm="17350"/>
    </mc:Choice>
    <mc:Fallback xmlns="">
      <p:transition spd="slow" advClick="0" advTm="1735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A2313-BA4C-B543-B894-038995CCB497}"/>
              </a:ext>
            </a:extLst>
          </p:cNvPr>
          <p:cNvSpPr>
            <a:spLocks noGrp="1"/>
          </p:cNvSpPr>
          <p:nvPr>
            <p:ph type="title"/>
          </p:nvPr>
        </p:nvSpPr>
        <p:spPr>
          <a:xfrm>
            <a:off x="4441370" y="0"/>
            <a:ext cx="1858946" cy="633046"/>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18025AF9-1B65-CB87-B512-AFCC93CED807}"/>
              </a:ext>
            </a:extLst>
          </p:cNvPr>
          <p:cNvPicPr>
            <a:picLocks noGrp="1" noChangeAspect="1"/>
          </p:cNvPicPr>
          <p:nvPr>
            <p:ph sz="half" idx="1"/>
          </p:nvPr>
        </p:nvPicPr>
        <p:blipFill rotWithShape="1">
          <a:blip r:embed="rId2"/>
          <a:srcRect t="5920" b="20661"/>
          <a:stretch/>
        </p:blipFill>
        <p:spPr>
          <a:xfrm>
            <a:off x="0" y="0"/>
            <a:ext cx="4441371" cy="5039360"/>
          </a:xfrm>
        </p:spPr>
      </p:pic>
      <p:sp>
        <p:nvSpPr>
          <p:cNvPr id="4" name="Content Placeholder 3">
            <a:extLst>
              <a:ext uri="{FF2B5EF4-FFF2-40B4-BE49-F238E27FC236}">
                <a16:creationId xmlns:a16="http://schemas.microsoft.com/office/drawing/2014/main" id="{6284D321-859A-4942-A013-98BD3C147A06}"/>
              </a:ext>
            </a:extLst>
          </p:cNvPr>
          <p:cNvSpPr>
            <a:spLocks noGrp="1"/>
          </p:cNvSpPr>
          <p:nvPr>
            <p:ph sz="half" idx="2"/>
          </p:nvPr>
        </p:nvSpPr>
        <p:spPr>
          <a:xfrm>
            <a:off x="5003476" y="1915886"/>
            <a:ext cx="5690650" cy="4931518"/>
          </a:xfrm>
        </p:spPr>
        <p:txBody>
          <a:bodyPr>
            <a:normAutofit/>
          </a:bodyPr>
          <a:lstStyle/>
          <a:p>
            <a:pPr algn="ctr">
              <a:lnSpc>
                <a:spcPct val="100000"/>
              </a:lnSpc>
            </a:pPr>
            <a:r>
              <a:rPr lang="en-US" sz="2500" b="1" i="1" dirty="0" err="1"/>
              <a:t>Chag.tsal.TUT.TA.RE.HUNG.yi.gey</a:t>
            </a:r>
            <a:r>
              <a:rPr lang="en-US" sz="2500" b="1" i="1" dirty="0"/>
              <a:t> </a:t>
            </a:r>
            <a:r>
              <a:rPr lang="en-US" sz="2500" b="1" i="1" dirty="0" err="1"/>
              <a:t>Do.dang.chog.dang.nam.ka.gang.ma</a:t>
            </a:r>
            <a:r>
              <a:rPr lang="en-US" sz="2500" b="1" i="1" dirty="0"/>
              <a:t> </a:t>
            </a:r>
            <a:r>
              <a:rPr lang="en-US" sz="2500" b="1" i="1" dirty="0" err="1"/>
              <a:t>Jig.ten.dun.po.zhab.kyi.nen.tey</a:t>
            </a:r>
            <a:r>
              <a:rPr lang="en-US" sz="2500" b="1" i="1" dirty="0"/>
              <a:t> </a:t>
            </a:r>
            <a:r>
              <a:rPr lang="en-US" sz="2500" b="1" i="1" dirty="0" err="1"/>
              <a:t>Lu.pa.med.par.gug.par.nu.ma</a:t>
            </a:r>
            <a:endParaRPr lang="en-CA" sz="2500" b="1" i="1" dirty="0"/>
          </a:p>
          <a:p>
            <a:pPr algn="ctr">
              <a:lnSpc>
                <a:spcPct val="100000"/>
              </a:lnSpc>
            </a:pPr>
            <a:r>
              <a:rPr lang="en-US" sz="2500" b="1" i="1" dirty="0"/>
              <a:t>5</a:t>
            </a:r>
            <a:endParaRPr lang="en-CA" sz="2500" b="1" i="1" dirty="0"/>
          </a:p>
          <a:p>
            <a:pPr algn="ctr">
              <a:lnSpc>
                <a:spcPct val="100000"/>
              </a:lnSpc>
            </a:pPr>
            <a:r>
              <a:rPr lang="en-US" sz="2500" b="1" i="1" dirty="0"/>
              <a:t>Homage to you, who uttering TUTTARE &amp; HUM, fill the worlds of desire, direction &amp; space, Who with your feet press down the seven worlds, and who by your power draw all beings without exception</a:t>
            </a:r>
          </a:p>
          <a:p>
            <a:pPr marL="0" indent="0" algn="ctr">
              <a:lnSpc>
                <a:spcPct val="100000"/>
              </a:lnSpc>
              <a:buNone/>
            </a:pPr>
            <a:r>
              <a:rPr lang="en-US" sz="1600" dirty="0"/>
              <a:t>OM TARE TUTTARE TURE AKAR SHA YA HRI SOHA</a:t>
            </a:r>
          </a:p>
        </p:txBody>
      </p:sp>
      <p:sp>
        <p:nvSpPr>
          <p:cNvPr id="5" name="TextBox 4">
            <a:extLst>
              <a:ext uri="{FF2B5EF4-FFF2-40B4-BE49-F238E27FC236}">
                <a16:creationId xmlns:a16="http://schemas.microsoft.com/office/drawing/2014/main" id="{26EB9D57-25C4-F962-0F6F-40F197E75C0D}"/>
              </a:ext>
            </a:extLst>
          </p:cNvPr>
          <p:cNvSpPr txBox="1"/>
          <p:nvPr/>
        </p:nvSpPr>
        <p:spPr>
          <a:xfrm>
            <a:off x="878840" y="5039360"/>
            <a:ext cx="3562530" cy="1569660"/>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ཕྱག་འཚལ་ཏུ་ཏྟ་ར་ཧཱུཾ་ཡི་གེས། །འདོད་དང་ཕྱོགས་དང་ནམ་མཁའ་གང་མ། །འཇིག་རྟེན་བདུན་པོ་ཞབས་ཀྱིས་མནན་ཏེ། །ལུས་པ་མེད་པར་འགུགས་</a:t>
            </a:r>
            <a:r>
              <a:rPr lang="en-US" sz="2400" b="0" i="0" u="none" strike="noStrike" dirty="0">
                <a:effectLst/>
                <a:latin typeface="Arial" panose="020B0604020202020204" pitchFamily="34" charset="0"/>
              </a:rPr>
              <a:t>	</a:t>
            </a:r>
            <a:r>
              <a:rPr lang="bo-CN" sz="2400" b="0" i="0" u="none" strike="noStrike" dirty="0">
                <a:effectLst/>
                <a:latin typeface="Arial" panose="020B0604020202020204" pitchFamily="34" charset="0"/>
              </a:rPr>
              <a:t>པར་ནུས་མ།</a:t>
            </a:r>
            <a:endParaRPr lang="en-US" sz="2400" dirty="0"/>
          </a:p>
        </p:txBody>
      </p:sp>
      <p:sp>
        <p:nvSpPr>
          <p:cNvPr id="3" name="TextBox 2">
            <a:extLst>
              <a:ext uri="{FF2B5EF4-FFF2-40B4-BE49-F238E27FC236}">
                <a16:creationId xmlns:a16="http://schemas.microsoft.com/office/drawing/2014/main" id="{904F4699-6461-F4E5-0FAD-2CBD45761D8A}"/>
              </a:ext>
            </a:extLst>
          </p:cNvPr>
          <p:cNvSpPr txBox="1"/>
          <p:nvPr/>
        </p:nvSpPr>
        <p:spPr>
          <a:xfrm>
            <a:off x="5147158" y="489636"/>
            <a:ext cx="5546968" cy="523220"/>
          </a:xfrm>
          <a:prstGeom prst="rect">
            <a:avLst/>
          </a:prstGeom>
          <a:noFill/>
        </p:spPr>
        <p:txBody>
          <a:bodyPr wrap="none" rtlCol="0">
            <a:spAutoFit/>
          </a:bodyPr>
          <a:lstStyle/>
          <a:p>
            <a:r>
              <a:rPr lang="en-US" sz="2800" b="1" dirty="0">
                <a:latin typeface="+mj-lt"/>
              </a:rPr>
              <a:t>Tara Proclaiming the Sound of HUM</a:t>
            </a:r>
          </a:p>
        </p:txBody>
      </p:sp>
    </p:spTree>
    <p:extLst>
      <p:ext uri="{BB962C8B-B14F-4D97-AF65-F5344CB8AC3E}">
        <p14:creationId xmlns:p14="http://schemas.microsoft.com/office/powerpoint/2010/main" val="4277778201"/>
      </p:ext>
    </p:extLst>
  </p:cSld>
  <p:clrMapOvr>
    <a:masterClrMapping/>
  </p:clrMapOvr>
  <mc:AlternateContent xmlns:mc="http://schemas.openxmlformats.org/markup-compatibility/2006" xmlns:p14="http://schemas.microsoft.com/office/powerpoint/2010/main">
    <mc:Choice Requires="p14">
      <p:transition spd="slow" p14:dur="2000" advClick="0" advTm="17400"/>
    </mc:Choice>
    <mc:Fallback xmlns="">
      <p:transition spd="slow" advClick="0" advTm="174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8C661-852B-3246-8C1D-DE303FE4B2AA}"/>
              </a:ext>
            </a:extLst>
          </p:cNvPr>
          <p:cNvSpPr>
            <a:spLocks noGrp="1"/>
          </p:cNvSpPr>
          <p:nvPr>
            <p:ph type="title"/>
          </p:nvPr>
        </p:nvSpPr>
        <p:spPr>
          <a:xfrm>
            <a:off x="4441370" y="0"/>
            <a:ext cx="1798656" cy="693336"/>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3A4E711F-3D12-6BBD-E556-5CE0881207A2}"/>
              </a:ext>
            </a:extLst>
          </p:cNvPr>
          <p:cNvPicPr>
            <a:picLocks noGrp="1" noChangeAspect="1"/>
          </p:cNvPicPr>
          <p:nvPr>
            <p:ph sz="half" idx="1"/>
          </p:nvPr>
        </p:nvPicPr>
        <p:blipFill rotWithShape="1">
          <a:blip r:embed="rId2"/>
          <a:srcRect t="8246" b="18737"/>
          <a:stretch/>
        </p:blipFill>
        <p:spPr>
          <a:xfrm>
            <a:off x="-1" y="-329784"/>
            <a:ext cx="4441371" cy="5011784"/>
          </a:xfrm>
        </p:spPr>
      </p:pic>
      <p:sp>
        <p:nvSpPr>
          <p:cNvPr id="4" name="Content Placeholder 3">
            <a:extLst>
              <a:ext uri="{FF2B5EF4-FFF2-40B4-BE49-F238E27FC236}">
                <a16:creationId xmlns:a16="http://schemas.microsoft.com/office/drawing/2014/main" id="{E67810FE-7E7F-6C4F-8D1F-BFE55EBA81BE}"/>
              </a:ext>
            </a:extLst>
          </p:cNvPr>
          <p:cNvSpPr>
            <a:spLocks noGrp="1"/>
          </p:cNvSpPr>
          <p:nvPr>
            <p:ph sz="half" idx="2"/>
          </p:nvPr>
        </p:nvSpPr>
        <p:spPr>
          <a:xfrm>
            <a:off x="4956367" y="1846217"/>
            <a:ext cx="5729050" cy="5011783"/>
          </a:xfrm>
        </p:spPr>
        <p:txBody>
          <a:bodyPr>
            <a:normAutofit/>
          </a:bodyPr>
          <a:lstStyle/>
          <a:p>
            <a:pPr algn="ctr">
              <a:lnSpc>
                <a:spcPct val="100000"/>
              </a:lnSpc>
            </a:pPr>
            <a:r>
              <a:rPr lang="en-US" sz="2500" b="1" i="1" dirty="0" err="1"/>
              <a:t>Chag.tsal.gya.jen.may.lha.tsang.pa</a:t>
            </a:r>
            <a:r>
              <a:rPr lang="en-US" sz="2500" b="1" i="1" dirty="0"/>
              <a:t> </a:t>
            </a:r>
            <a:r>
              <a:rPr lang="en-US" sz="2500" b="1" i="1" dirty="0" err="1"/>
              <a:t>Lung.lha.na.tsog.wang.chug.cho.ma</a:t>
            </a:r>
            <a:r>
              <a:rPr lang="en-US" sz="2500" b="1" i="1" dirty="0"/>
              <a:t> </a:t>
            </a:r>
            <a:r>
              <a:rPr lang="en-US" sz="2500" b="1" i="1" dirty="0" err="1"/>
              <a:t>Jung.po.ra.lang.dri.za.nam.dang</a:t>
            </a:r>
            <a:r>
              <a:rPr lang="en-US" sz="2500" b="1" i="1" dirty="0"/>
              <a:t> </a:t>
            </a:r>
            <a:r>
              <a:rPr lang="en-US" sz="2500" b="1" i="1" dirty="0" err="1"/>
              <a:t>No.jin.tsog.kyi.dun.nay.tod.ma</a:t>
            </a:r>
            <a:endParaRPr lang="en-CA" sz="2500" b="1" i="1" dirty="0"/>
          </a:p>
          <a:p>
            <a:pPr algn="ctr">
              <a:lnSpc>
                <a:spcPct val="100000"/>
              </a:lnSpc>
            </a:pPr>
            <a:r>
              <a:rPr lang="en-US" sz="2500" b="1" i="1" dirty="0"/>
              <a:t>6</a:t>
            </a:r>
            <a:endParaRPr lang="en-CA" sz="2500" b="1" i="1" dirty="0"/>
          </a:p>
          <a:p>
            <a:pPr algn="ctr">
              <a:lnSpc>
                <a:spcPct val="100000"/>
              </a:lnSpc>
            </a:pPr>
            <a:r>
              <a:rPr lang="en-US" sz="2500" b="1" i="1" dirty="0"/>
              <a:t>Homage to you to whom Indra, Agni, Brahma, Vayu, </a:t>
            </a:r>
            <a:r>
              <a:rPr lang="en-US" sz="2500" b="1" i="1" dirty="0" err="1"/>
              <a:t>Ishvara</a:t>
            </a:r>
            <a:r>
              <a:rPr lang="en-US" sz="2500" b="1" i="1" dirty="0"/>
              <a:t> &amp; other gods offer prayers, And who are praised by spirits, zombies, smell-eaters</a:t>
            </a:r>
            <a:r>
              <a:rPr lang="en-CA" sz="2500" b="1" i="1" dirty="0"/>
              <a:t> </a:t>
            </a:r>
            <a:r>
              <a:rPr lang="en-US" sz="2500" b="1" i="1" dirty="0"/>
              <a:t>and yakshas</a:t>
            </a:r>
            <a:endParaRPr lang="en-US" sz="2500" dirty="0"/>
          </a:p>
          <a:p>
            <a:pPr marL="0" indent="0" algn="ctr">
              <a:buNone/>
            </a:pPr>
            <a:r>
              <a:rPr lang="en-US" sz="1600" dirty="0"/>
              <a:t>OM TARE TUTTARE TURE SARVA BE GHAN NA SHA TRUM UTSA TRA YA SOHA</a:t>
            </a:r>
          </a:p>
        </p:txBody>
      </p:sp>
      <p:sp>
        <p:nvSpPr>
          <p:cNvPr id="5" name="TextBox 4">
            <a:extLst>
              <a:ext uri="{FF2B5EF4-FFF2-40B4-BE49-F238E27FC236}">
                <a16:creationId xmlns:a16="http://schemas.microsoft.com/office/drawing/2014/main" id="{C20EBE6A-5B7B-9691-2F7E-2CCBA9135988}"/>
              </a:ext>
            </a:extLst>
          </p:cNvPr>
          <p:cNvSpPr txBox="1"/>
          <p:nvPr/>
        </p:nvSpPr>
        <p:spPr>
          <a:xfrm>
            <a:off x="868680" y="5011784"/>
            <a:ext cx="3572690" cy="1569660"/>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ཕྱག་འཚལ་བརྒྱ་བྱིན་མེ་ལྷ་ཚངས་པ། །རླུང་ལྷ་སྣ་ཚོགས་དབང་ཕྱུག་མཆོད་མ། །འབྱུང་པོ་རོ་ལངས་དྲི་ཟ་རྣམས་དང་། །གནོད་སྦྱིན་ཚོགས་ཀྱིས་མདུན་ནས་</a:t>
            </a:r>
            <a:r>
              <a:rPr lang="en-US" sz="2400" b="0" i="0" u="none" strike="noStrike" dirty="0">
                <a:effectLst/>
                <a:latin typeface="Arial" panose="020B0604020202020204" pitchFamily="34" charset="0"/>
              </a:rPr>
              <a:t>	</a:t>
            </a:r>
            <a:r>
              <a:rPr lang="bo-CN" sz="2400" b="0" i="0" u="none" strike="noStrike" dirty="0">
                <a:effectLst/>
                <a:latin typeface="Arial" panose="020B0604020202020204" pitchFamily="34" charset="0"/>
              </a:rPr>
              <a:t>བསྟོད་མ། །</a:t>
            </a:r>
            <a:endParaRPr lang="en-US" sz="2400" dirty="0"/>
          </a:p>
        </p:txBody>
      </p:sp>
      <p:sp>
        <p:nvSpPr>
          <p:cNvPr id="3" name="TextBox 2">
            <a:extLst>
              <a:ext uri="{FF2B5EF4-FFF2-40B4-BE49-F238E27FC236}">
                <a16:creationId xmlns:a16="http://schemas.microsoft.com/office/drawing/2014/main" id="{7C41AD34-5A24-00CC-5C07-BA26D1E7A266}"/>
              </a:ext>
            </a:extLst>
          </p:cNvPr>
          <p:cNvSpPr txBox="1"/>
          <p:nvPr/>
        </p:nvSpPr>
        <p:spPr>
          <a:xfrm>
            <a:off x="4441370" y="604861"/>
            <a:ext cx="7595990" cy="523220"/>
          </a:xfrm>
          <a:prstGeom prst="rect">
            <a:avLst/>
          </a:prstGeom>
          <a:noFill/>
        </p:spPr>
        <p:txBody>
          <a:bodyPr wrap="none" rtlCol="0">
            <a:spAutoFit/>
          </a:bodyPr>
          <a:lstStyle/>
          <a:p>
            <a:r>
              <a:rPr lang="en-US" sz="2800" b="1" dirty="0">
                <a:latin typeface="+mj-lt"/>
              </a:rPr>
              <a:t>Tara Victorious over the Three Levels of the World</a:t>
            </a:r>
          </a:p>
        </p:txBody>
      </p:sp>
    </p:spTree>
    <p:extLst>
      <p:ext uri="{BB962C8B-B14F-4D97-AF65-F5344CB8AC3E}">
        <p14:creationId xmlns:p14="http://schemas.microsoft.com/office/powerpoint/2010/main" val="3647217867"/>
      </p:ext>
    </p:extLst>
  </p:cSld>
  <p:clrMapOvr>
    <a:masterClrMapping/>
  </p:clrMapOvr>
  <mc:AlternateContent xmlns:mc="http://schemas.openxmlformats.org/markup-compatibility/2006" xmlns:p14="http://schemas.microsoft.com/office/powerpoint/2010/main">
    <mc:Choice Requires="p14">
      <p:transition spd="slow" p14:dur="2000" advClick="0" advTm="17400"/>
    </mc:Choice>
    <mc:Fallback xmlns="">
      <p:transition spd="slow" advClick="0" advTm="174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FB7F-23EF-9048-AB1B-3063063B3078}"/>
              </a:ext>
            </a:extLst>
          </p:cNvPr>
          <p:cNvSpPr>
            <a:spLocks noGrp="1"/>
          </p:cNvSpPr>
          <p:nvPr>
            <p:ph type="title"/>
          </p:nvPr>
        </p:nvSpPr>
        <p:spPr>
          <a:xfrm>
            <a:off x="4441370" y="0"/>
            <a:ext cx="1798656" cy="633046"/>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C6D11522-F2B4-7818-6C6B-8A6F26131F0B}"/>
              </a:ext>
            </a:extLst>
          </p:cNvPr>
          <p:cNvPicPr>
            <a:picLocks noGrp="1" noChangeAspect="1"/>
          </p:cNvPicPr>
          <p:nvPr>
            <p:ph sz="half" idx="1"/>
          </p:nvPr>
        </p:nvPicPr>
        <p:blipFill rotWithShape="1">
          <a:blip r:embed="rId2"/>
          <a:srcRect t="6068" b="18737"/>
          <a:stretch/>
        </p:blipFill>
        <p:spPr>
          <a:xfrm>
            <a:off x="-1" y="0"/>
            <a:ext cx="4441371" cy="5161280"/>
          </a:xfrm>
        </p:spPr>
      </p:pic>
      <p:sp>
        <p:nvSpPr>
          <p:cNvPr id="4" name="Content Placeholder 3">
            <a:extLst>
              <a:ext uri="{FF2B5EF4-FFF2-40B4-BE49-F238E27FC236}">
                <a16:creationId xmlns:a16="http://schemas.microsoft.com/office/drawing/2014/main" id="{E9CA6B50-1124-8F44-97D2-44F4349EA324}"/>
              </a:ext>
            </a:extLst>
          </p:cNvPr>
          <p:cNvSpPr>
            <a:spLocks noGrp="1"/>
          </p:cNvSpPr>
          <p:nvPr>
            <p:ph sz="half" idx="2"/>
          </p:nvPr>
        </p:nvSpPr>
        <p:spPr>
          <a:xfrm>
            <a:off x="5011388" y="1785256"/>
            <a:ext cx="5822075" cy="5072743"/>
          </a:xfrm>
        </p:spPr>
        <p:txBody>
          <a:bodyPr>
            <a:normAutofit/>
          </a:bodyPr>
          <a:lstStyle/>
          <a:p>
            <a:pPr algn="ctr">
              <a:lnSpc>
                <a:spcPct val="110000"/>
              </a:lnSpc>
            </a:pPr>
            <a:r>
              <a:rPr lang="en-US" sz="2500" b="1" i="1" dirty="0" err="1"/>
              <a:t>Chag.tsal.TRAT.che.ja.dang.PHAT.kyi</a:t>
            </a:r>
            <a:r>
              <a:rPr lang="en-US" sz="2500" b="1" i="1" dirty="0"/>
              <a:t> </a:t>
            </a:r>
            <a:r>
              <a:rPr lang="en-US" sz="2500" b="1" i="1" dirty="0" err="1"/>
              <a:t>Pa.rol.trul.kor.rab.tu.jom.ma</a:t>
            </a:r>
            <a:r>
              <a:rPr lang="en-US" sz="2500" b="1" i="1" dirty="0"/>
              <a:t> </a:t>
            </a:r>
            <a:r>
              <a:rPr lang="en-US" sz="2500" b="1" i="1" dirty="0" err="1"/>
              <a:t>Yay.kum.yon.kyang.zhanb.kyi.nan.tey</a:t>
            </a:r>
            <a:r>
              <a:rPr lang="en-US" sz="2500" b="1" i="1" dirty="0"/>
              <a:t> </a:t>
            </a:r>
            <a:r>
              <a:rPr lang="en-US" sz="2500" b="1" i="1" dirty="0" err="1"/>
              <a:t>Mey.bar.trug.pa.shin.tu.bar.ma</a:t>
            </a:r>
            <a:endParaRPr lang="en-CA" sz="2500" b="1" i="1" dirty="0"/>
          </a:p>
          <a:p>
            <a:pPr algn="ctr">
              <a:lnSpc>
                <a:spcPct val="110000"/>
              </a:lnSpc>
            </a:pPr>
            <a:r>
              <a:rPr lang="en-US" sz="2500" b="1" i="1" dirty="0"/>
              <a:t>7</a:t>
            </a:r>
            <a:endParaRPr lang="en-CA" sz="2500" b="1" i="1" dirty="0"/>
          </a:p>
          <a:p>
            <a:pPr algn="ctr">
              <a:lnSpc>
                <a:spcPct val="110000"/>
              </a:lnSpc>
            </a:pPr>
            <a:r>
              <a:rPr lang="en-US" sz="2500" b="1" i="1" dirty="0"/>
              <a:t>Homage to you who with the mantra TRAT and PHAT, Completely destroy all the magic wheels, Crushing them with your right leg bent &amp; left stretched out, Burning them completely in a blazing</a:t>
            </a:r>
            <a:r>
              <a:rPr lang="en-CA" sz="2500" b="1" i="1" dirty="0"/>
              <a:t> </a:t>
            </a:r>
            <a:r>
              <a:rPr lang="en-US" sz="2500" b="1" i="1" dirty="0"/>
              <a:t>whirl of fire</a:t>
            </a:r>
          </a:p>
          <a:p>
            <a:pPr marL="0" indent="0" algn="ctr">
              <a:buNone/>
            </a:pPr>
            <a:r>
              <a:rPr lang="en-US" sz="1600" dirty="0"/>
              <a:t>OM TARE TUTTARE TURE SARVA BEYA AVA RA NAM YE SOHA</a:t>
            </a:r>
          </a:p>
        </p:txBody>
      </p:sp>
      <p:sp>
        <p:nvSpPr>
          <p:cNvPr id="5" name="TextBox 4">
            <a:extLst>
              <a:ext uri="{FF2B5EF4-FFF2-40B4-BE49-F238E27FC236}">
                <a16:creationId xmlns:a16="http://schemas.microsoft.com/office/drawing/2014/main" id="{9CCF9D56-48E4-11CD-4EAE-22AF336AA290}"/>
              </a:ext>
            </a:extLst>
          </p:cNvPr>
          <p:cNvSpPr txBox="1"/>
          <p:nvPr/>
        </p:nvSpPr>
        <p:spPr>
          <a:xfrm>
            <a:off x="791519" y="5161280"/>
            <a:ext cx="3741291" cy="1569660"/>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ཕྱག་འཚལ་ཏྲཊ་ཅེས་བྱ་དང་ཕཊ་ཀྱིས། །ཕ་རོལ་འཁྲུལ་འཁོར་རབ་ཏུ་འཇོམས་མ། །གཡས་བསྐུམས་གཡོན་བརྐྱང་ཞབས་ཀྱིས་མནན་ཏེ། །མེ་འབར་འཁྲུགས་པ་ཤིན་</a:t>
            </a:r>
            <a:r>
              <a:rPr lang="en-US" sz="2400" b="0" i="0" u="none" strike="noStrike" dirty="0">
                <a:effectLst/>
                <a:latin typeface="Arial" panose="020B0604020202020204" pitchFamily="34" charset="0"/>
              </a:rPr>
              <a:t>	</a:t>
            </a:r>
            <a:r>
              <a:rPr lang="bo-CN" sz="2400" b="0" i="0" u="none" strike="noStrike" dirty="0">
                <a:effectLst/>
                <a:latin typeface="Arial" panose="020B0604020202020204" pitchFamily="34" charset="0"/>
              </a:rPr>
              <a:t>ཏུ་འབར་མ། །</a:t>
            </a:r>
            <a:endParaRPr lang="en-US" sz="2400" dirty="0"/>
          </a:p>
        </p:txBody>
      </p:sp>
      <p:sp>
        <p:nvSpPr>
          <p:cNvPr id="3" name="TextBox 2">
            <a:extLst>
              <a:ext uri="{FF2B5EF4-FFF2-40B4-BE49-F238E27FC236}">
                <a16:creationId xmlns:a16="http://schemas.microsoft.com/office/drawing/2014/main" id="{AAD7858B-2ECF-A826-C349-3DBB7824C0A0}"/>
              </a:ext>
            </a:extLst>
          </p:cNvPr>
          <p:cNvSpPr txBox="1"/>
          <p:nvPr/>
        </p:nvSpPr>
        <p:spPr>
          <a:xfrm>
            <a:off x="5717512" y="477675"/>
            <a:ext cx="4758547" cy="523220"/>
          </a:xfrm>
          <a:prstGeom prst="rect">
            <a:avLst/>
          </a:prstGeom>
          <a:noFill/>
        </p:spPr>
        <p:txBody>
          <a:bodyPr wrap="none" rtlCol="0">
            <a:spAutoFit/>
          </a:bodyPr>
          <a:lstStyle/>
          <a:p>
            <a:r>
              <a:rPr lang="en-US" sz="2800" b="1" dirty="0">
                <a:latin typeface="+mj-lt"/>
              </a:rPr>
              <a:t>Tara Who Crushes Adversaries</a:t>
            </a:r>
          </a:p>
        </p:txBody>
      </p:sp>
    </p:spTree>
    <p:extLst>
      <p:ext uri="{BB962C8B-B14F-4D97-AF65-F5344CB8AC3E}">
        <p14:creationId xmlns:p14="http://schemas.microsoft.com/office/powerpoint/2010/main" val="3155276432"/>
      </p:ext>
    </p:extLst>
  </p:cSld>
  <p:clrMapOvr>
    <a:masterClrMapping/>
  </p:clrMapOvr>
  <mc:AlternateContent xmlns:mc="http://schemas.openxmlformats.org/markup-compatibility/2006" xmlns:p14="http://schemas.microsoft.com/office/powerpoint/2010/main">
    <mc:Choice Requires="p14">
      <p:transition spd="slow" p14:dur="2000" advClick="0" advTm="17400"/>
    </mc:Choice>
    <mc:Fallback xmlns="">
      <p:transition spd="slow" advClick="0" advTm="174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74F5-C224-CF4E-BF48-D414A5C02B4C}"/>
              </a:ext>
            </a:extLst>
          </p:cNvPr>
          <p:cNvSpPr>
            <a:spLocks noGrp="1"/>
          </p:cNvSpPr>
          <p:nvPr>
            <p:ph type="title"/>
          </p:nvPr>
        </p:nvSpPr>
        <p:spPr>
          <a:xfrm>
            <a:off x="4437529" y="0"/>
            <a:ext cx="1658471" cy="643095"/>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AFC18C4C-4E06-DF5E-34B3-4442D545DE8B}"/>
              </a:ext>
            </a:extLst>
          </p:cNvPr>
          <p:cNvPicPr>
            <a:picLocks noGrp="1" noChangeAspect="1"/>
          </p:cNvPicPr>
          <p:nvPr>
            <p:ph sz="half" idx="1"/>
          </p:nvPr>
        </p:nvPicPr>
        <p:blipFill rotWithShape="1">
          <a:blip r:embed="rId2"/>
          <a:srcRect t="5926" b="18222"/>
          <a:stretch/>
        </p:blipFill>
        <p:spPr>
          <a:xfrm>
            <a:off x="0" y="0"/>
            <a:ext cx="4437529" cy="5201921"/>
          </a:xfrm>
        </p:spPr>
      </p:pic>
      <p:sp>
        <p:nvSpPr>
          <p:cNvPr id="4" name="Content Placeholder 3">
            <a:extLst>
              <a:ext uri="{FF2B5EF4-FFF2-40B4-BE49-F238E27FC236}">
                <a16:creationId xmlns:a16="http://schemas.microsoft.com/office/drawing/2014/main" id="{B576B0DC-DF95-8F48-AE63-236933F8537E}"/>
              </a:ext>
            </a:extLst>
          </p:cNvPr>
          <p:cNvSpPr>
            <a:spLocks noGrp="1"/>
          </p:cNvSpPr>
          <p:nvPr>
            <p:ph sz="half" idx="2"/>
          </p:nvPr>
        </p:nvSpPr>
        <p:spPr>
          <a:xfrm>
            <a:off x="5074421" y="1785257"/>
            <a:ext cx="5576162" cy="5062146"/>
          </a:xfrm>
        </p:spPr>
        <p:txBody>
          <a:bodyPr>
            <a:normAutofit/>
          </a:bodyPr>
          <a:lstStyle/>
          <a:p>
            <a:pPr algn="ctr">
              <a:lnSpc>
                <a:spcPct val="100000"/>
              </a:lnSpc>
            </a:pPr>
            <a:r>
              <a:rPr lang="en-US" sz="2500" b="1" i="1" dirty="0" err="1"/>
              <a:t>Chag.tsal.TU.RE.jig.pa.chen.po</a:t>
            </a:r>
            <a:r>
              <a:rPr lang="en-US" sz="2500" b="1" i="1" dirty="0"/>
              <a:t> </a:t>
            </a:r>
            <a:r>
              <a:rPr lang="en-US" sz="2500" b="1" i="1" dirty="0" err="1"/>
              <a:t>Dud.kyi.pa.wo.nam.par.jom.ma</a:t>
            </a:r>
            <a:r>
              <a:rPr lang="en-US" sz="2500" b="1" i="1" dirty="0"/>
              <a:t> </a:t>
            </a:r>
            <a:r>
              <a:rPr lang="en-US" sz="2500" b="1" i="1" dirty="0" err="1"/>
              <a:t>Chu.kye.zhal.ni.tro.nyer.den.dzey</a:t>
            </a:r>
            <a:r>
              <a:rPr lang="en-US" sz="2500" b="1" i="1" dirty="0"/>
              <a:t> </a:t>
            </a:r>
            <a:r>
              <a:rPr lang="en-US" sz="2500" b="1" i="1" dirty="0" err="1"/>
              <a:t>Dra.wo.tam.chey.ma.lu.so.ma</a:t>
            </a:r>
            <a:endParaRPr lang="en-CA" sz="2500" b="1" i="1" dirty="0"/>
          </a:p>
          <a:p>
            <a:pPr algn="ctr">
              <a:lnSpc>
                <a:spcPct val="100000"/>
              </a:lnSpc>
            </a:pPr>
            <a:r>
              <a:rPr lang="en-US" sz="2500" b="1" i="1" dirty="0"/>
              <a:t>8</a:t>
            </a:r>
            <a:endParaRPr lang="en-CA" sz="2500" b="1" i="1" dirty="0"/>
          </a:p>
          <a:p>
            <a:pPr algn="ctr">
              <a:lnSpc>
                <a:spcPct val="100000"/>
              </a:lnSpc>
            </a:pPr>
            <a:r>
              <a:rPr lang="en-US" sz="2500" b="1" i="1" dirty="0"/>
              <a:t>Homage to you, TURE, the Great fierce One, who totally destroy the leaders of the maras, Whose lotus face forms wrathful wrinkles &amp; who annihilate all enemies without exception</a:t>
            </a:r>
          </a:p>
          <a:p>
            <a:pPr marL="0" indent="0" algn="ctr">
              <a:buNone/>
            </a:pPr>
            <a:r>
              <a:rPr lang="en-US" sz="1600" dirty="0"/>
              <a:t>OM TARE TUTTARE TURE SHA TRUM MARAYA PHED SOHA</a:t>
            </a:r>
          </a:p>
        </p:txBody>
      </p:sp>
      <p:sp>
        <p:nvSpPr>
          <p:cNvPr id="5" name="TextBox 4">
            <a:extLst>
              <a:ext uri="{FF2B5EF4-FFF2-40B4-BE49-F238E27FC236}">
                <a16:creationId xmlns:a16="http://schemas.microsoft.com/office/drawing/2014/main" id="{C7C62470-5596-E0ED-5FFB-1E48933B94EE}"/>
              </a:ext>
            </a:extLst>
          </p:cNvPr>
          <p:cNvSpPr txBox="1"/>
          <p:nvPr/>
        </p:nvSpPr>
        <p:spPr>
          <a:xfrm>
            <a:off x="736600" y="5181602"/>
            <a:ext cx="3589169" cy="1569660"/>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ཕྱག་འཚལ་ཏུ་རེ་འཇིགས་པ་ཆེན་མོ། །བདུད་ཀྱི་དཔའ་བོ་རྣམ་པར་འཇོམས་མ། །ཆུ་སྐྱེས་ཞལ་ནི་ཁྲོ་གཉེར་ལྡན་མཛད། །དགྲ་བོ་ཐམས་ཅད་མ་ལུས་གསོད་</a:t>
            </a:r>
            <a:r>
              <a:rPr lang="en-US" sz="2400" b="0" i="0" u="none" strike="noStrike" dirty="0">
                <a:effectLst/>
                <a:latin typeface="Arial" panose="020B0604020202020204" pitchFamily="34" charset="0"/>
              </a:rPr>
              <a:t>	</a:t>
            </a:r>
            <a:r>
              <a:rPr lang="bo-CN" sz="2400" b="0" i="0" u="none" strike="noStrike" dirty="0">
                <a:effectLst/>
                <a:latin typeface="Arial" panose="020B0604020202020204" pitchFamily="34" charset="0"/>
              </a:rPr>
              <a:t>མ། །</a:t>
            </a:r>
            <a:endParaRPr lang="en-US" sz="2400" dirty="0"/>
          </a:p>
        </p:txBody>
      </p:sp>
      <p:sp>
        <p:nvSpPr>
          <p:cNvPr id="3" name="TextBox 2">
            <a:extLst>
              <a:ext uri="{FF2B5EF4-FFF2-40B4-BE49-F238E27FC236}">
                <a16:creationId xmlns:a16="http://schemas.microsoft.com/office/drawing/2014/main" id="{15C45A8B-42E1-AE9C-6FAD-9D43B42BC442}"/>
              </a:ext>
            </a:extLst>
          </p:cNvPr>
          <p:cNvSpPr txBox="1"/>
          <p:nvPr/>
        </p:nvSpPr>
        <p:spPr>
          <a:xfrm>
            <a:off x="5074421" y="477675"/>
            <a:ext cx="6283900" cy="523220"/>
          </a:xfrm>
          <a:prstGeom prst="rect">
            <a:avLst/>
          </a:prstGeom>
          <a:noFill/>
        </p:spPr>
        <p:txBody>
          <a:bodyPr wrap="none" rtlCol="0">
            <a:spAutoFit/>
          </a:bodyPr>
          <a:lstStyle/>
          <a:p>
            <a:r>
              <a:rPr lang="en-US" sz="2800" b="1" dirty="0">
                <a:latin typeface="+mj-lt"/>
              </a:rPr>
              <a:t>Tara Who Gives Supreme Spiritual Power</a:t>
            </a:r>
          </a:p>
        </p:txBody>
      </p:sp>
    </p:spTree>
    <p:extLst>
      <p:ext uri="{BB962C8B-B14F-4D97-AF65-F5344CB8AC3E}">
        <p14:creationId xmlns:p14="http://schemas.microsoft.com/office/powerpoint/2010/main" val="2736351226"/>
      </p:ext>
    </p:extLst>
  </p:cSld>
  <p:clrMapOvr>
    <a:masterClrMapping/>
  </p:clrMapOvr>
  <mc:AlternateContent xmlns:mc="http://schemas.openxmlformats.org/markup-compatibility/2006" xmlns:p14="http://schemas.microsoft.com/office/powerpoint/2010/main">
    <mc:Choice Requires="p14">
      <p:transition spd="slow" p14:dur="2000" advClick="0" advTm="17400"/>
    </mc:Choice>
    <mc:Fallback xmlns="">
      <p:transition spd="slow" advClick="0" advTm="174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C2CBE-5577-B841-878E-66E3E5D9A724}"/>
              </a:ext>
            </a:extLst>
          </p:cNvPr>
          <p:cNvSpPr>
            <a:spLocks noGrp="1"/>
          </p:cNvSpPr>
          <p:nvPr>
            <p:ph type="title"/>
          </p:nvPr>
        </p:nvSpPr>
        <p:spPr>
          <a:xfrm>
            <a:off x="4441371" y="0"/>
            <a:ext cx="4762500" cy="673240"/>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CC96FECB-D0E7-18A9-AF65-03130C854275}"/>
              </a:ext>
            </a:extLst>
          </p:cNvPr>
          <p:cNvPicPr>
            <a:picLocks noGrp="1" noChangeAspect="1"/>
          </p:cNvPicPr>
          <p:nvPr>
            <p:ph sz="half" idx="1"/>
          </p:nvPr>
        </p:nvPicPr>
        <p:blipFill rotWithShape="1">
          <a:blip r:embed="rId2"/>
          <a:srcRect t="5858" b="21254"/>
          <a:stretch/>
        </p:blipFill>
        <p:spPr>
          <a:xfrm>
            <a:off x="0" y="0"/>
            <a:ext cx="4441371" cy="5003076"/>
          </a:xfrm>
        </p:spPr>
      </p:pic>
      <p:sp>
        <p:nvSpPr>
          <p:cNvPr id="4" name="Content Placeholder 3">
            <a:extLst>
              <a:ext uri="{FF2B5EF4-FFF2-40B4-BE49-F238E27FC236}">
                <a16:creationId xmlns:a16="http://schemas.microsoft.com/office/drawing/2014/main" id="{F8C5349A-728C-F74B-A45F-7661648858C7}"/>
              </a:ext>
            </a:extLst>
          </p:cNvPr>
          <p:cNvSpPr>
            <a:spLocks noGrp="1"/>
          </p:cNvSpPr>
          <p:nvPr>
            <p:ph sz="half" idx="2"/>
          </p:nvPr>
        </p:nvSpPr>
        <p:spPr>
          <a:xfrm>
            <a:off x="4891539" y="1854926"/>
            <a:ext cx="6002884" cy="5003075"/>
          </a:xfrm>
        </p:spPr>
        <p:txBody>
          <a:bodyPr>
            <a:normAutofit/>
          </a:bodyPr>
          <a:lstStyle/>
          <a:p>
            <a:pPr algn="ctr">
              <a:lnSpc>
                <a:spcPct val="100000"/>
              </a:lnSpc>
            </a:pPr>
            <a:r>
              <a:rPr lang="en-US" sz="2500" b="1" i="1" dirty="0" err="1"/>
              <a:t>Chag.tsal.kon.chog.sum.tson.chag.gyai</a:t>
            </a:r>
            <a:r>
              <a:rPr lang="en-US" sz="2500" b="1" i="1" dirty="0"/>
              <a:t> </a:t>
            </a:r>
            <a:r>
              <a:rPr lang="en-US" sz="2500" b="1" i="1" dirty="0" err="1"/>
              <a:t>Sor.mu.tug.kar.nam.par.gyan.ma</a:t>
            </a:r>
            <a:r>
              <a:rPr lang="en-US" sz="2500" b="1" i="1" dirty="0"/>
              <a:t> </a:t>
            </a:r>
            <a:r>
              <a:rPr lang="en-US" sz="2500" b="1" i="1" dirty="0" err="1"/>
              <a:t>Ma.lu.chog.kyi.kor.lo.gyan.pey</a:t>
            </a:r>
            <a:r>
              <a:rPr lang="en-US" sz="2500" b="1" i="1" dirty="0"/>
              <a:t> </a:t>
            </a:r>
            <a:r>
              <a:rPr lang="en-US" sz="2500" b="1" i="1" dirty="0" err="1"/>
              <a:t>Rang.gi.wyo.kyi.tsog.nam.trug.ma</a:t>
            </a:r>
            <a:endParaRPr lang="en-CA" sz="2500" b="1" i="1" dirty="0"/>
          </a:p>
          <a:p>
            <a:pPr algn="ctr">
              <a:lnSpc>
                <a:spcPct val="100000"/>
              </a:lnSpc>
            </a:pPr>
            <a:r>
              <a:rPr lang="en-US" sz="2500" b="1" i="1" dirty="0"/>
              <a:t>9</a:t>
            </a:r>
            <a:endParaRPr lang="en-CA" sz="2500" b="1" i="1" dirty="0"/>
          </a:p>
          <a:p>
            <a:pPr algn="ctr">
              <a:lnSpc>
                <a:spcPct val="100000"/>
              </a:lnSpc>
            </a:pPr>
            <a:r>
              <a:rPr lang="en-US" sz="2500" b="1" i="1" dirty="0"/>
              <a:t>Homage to you whose fingers, held at your chest, Are in the mudra of the Three Jewels, The gathered light from your hands, Decorated with wheels, extends in all directions</a:t>
            </a:r>
          </a:p>
          <a:p>
            <a:pPr marL="0" indent="0" algn="ctr">
              <a:buNone/>
            </a:pPr>
            <a:r>
              <a:rPr lang="en-US" sz="1600" dirty="0"/>
              <a:t>OM TARE TUTTARE TURE NGOD PA SARVA RAKCHA SOHA</a:t>
            </a:r>
          </a:p>
        </p:txBody>
      </p:sp>
      <p:sp>
        <p:nvSpPr>
          <p:cNvPr id="5" name="TextBox 4">
            <a:extLst>
              <a:ext uri="{FF2B5EF4-FFF2-40B4-BE49-F238E27FC236}">
                <a16:creationId xmlns:a16="http://schemas.microsoft.com/office/drawing/2014/main" id="{4BC2D33F-6F6D-A03C-1238-824C4A204322}"/>
              </a:ext>
            </a:extLst>
          </p:cNvPr>
          <p:cNvSpPr txBox="1"/>
          <p:nvPr/>
        </p:nvSpPr>
        <p:spPr>
          <a:xfrm>
            <a:off x="817880" y="5003076"/>
            <a:ext cx="3623491" cy="1569660"/>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ཕྱག་འཚལ་དཀོན་མཆོག་གསུམ་མཚོན་ཕྱག་རྒྱའི། །སོར་མོས་ཐུགས་ཀར་རྣམ་པར་བརྒྱན་མ། །མ་ལུས་ཕྱོགས་ཀྱི་འཁོར་ལོ་བརྒྱན་པའི། །རང་གི་འོད་ཀྱི་</a:t>
            </a:r>
            <a:r>
              <a:rPr lang="en-US" sz="2400" b="0" i="0" u="none" strike="noStrike" dirty="0">
                <a:effectLst/>
                <a:latin typeface="Arial" panose="020B0604020202020204" pitchFamily="34" charset="0"/>
              </a:rPr>
              <a:t>	</a:t>
            </a:r>
            <a:r>
              <a:rPr lang="bo-CN" sz="2400" b="0" i="0" u="none" strike="noStrike" dirty="0">
                <a:effectLst/>
                <a:latin typeface="Arial" panose="020B0604020202020204" pitchFamily="34" charset="0"/>
              </a:rPr>
              <a:t>ཚོགས་རྣམས་འཁྲུགས་མ། །</a:t>
            </a:r>
            <a:endParaRPr lang="en-US" sz="2400" dirty="0"/>
          </a:p>
        </p:txBody>
      </p:sp>
      <p:sp>
        <p:nvSpPr>
          <p:cNvPr id="3" name="TextBox 2">
            <a:extLst>
              <a:ext uri="{FF2B5EF4-FFF2-40B4-BE49-F238E27FC236}">
                <a16:creationId xmlns:a16="http://schemas.microsoft.com/office/drawing/2014/main" id="{C6D910E9-9190-06C5-5030-F920A8B6CDC4}"/>
              </a:ext>
            </a:extLst>
          </p:cNvPr>
          <p:cNvSpPr txBox="1"/>
          <p:nvPr/>
        </p:nvSpPr>
        <p:spPr>
          <a:xfrm>
            <a:off x="5362622" y="673240"/>
            <a:ext cx="5450595" cy="523220"/>
          </a:xfrm>
          <a:prstGeom prst="rect">
            <a:avLst/>
          </a:prstGeom>
          <a:noFill/>
        </p:spPr>
        <p:txBody>
          <a:bodyPr wrap="none" rtlCol="0">
            <a:spAutoFit/>
          </a:bodyPr>
          <a:lstStyle/>
          <a:p>
            <a:r>
              <a:rPr lang="en-US" sz="2800" b="1" dirty="0">
                <a:latin typeface="+mj-lt"/>
              </a:rPr>
              <a:t>Tara of the </a:t>
            </a:r>
            <a:r>
              <a:rPr lang="en-US" sz="2800" b="1" dirty="0" err="1">
                <a:latin typeface="+mj-lt"/>
              </a:rPr>
              <a:t>Khadira</a:t>
            </a:r>
            <a:r>
              <a:rPr lang="en-US" sz="2800" b="1" dirty="0">
                <a:latin typeface="+mj-lt"/>
              </a:rPr>
              <a:t> Fragrant Forest</a:t>
            </a:r>
          </a:p>
        </p:txBody>
      </p:sp>
    </p:spTree>
    <p:extLst>
      <p:ext uri="{BB962C8B-B14F-4D97-AF65-F5344CB8AC3E}">
        <p14:creationId xmlns:p14="http://schemas.microsoft.com/office/powerpoint/2010/main" val="2031048241"/>
      </p:ext>
    </p:extLst>
  </p:cSld>
  <p:clrMapOvr>
    <a:masterClrMapping/>
  </p:clrMapOvr>
  <mc:AlternateContent xmlns:mc="http://schemas.openxmlformats.org/markup-compatibility/2006" xmlns:p14="http://schemas.microsoft.com/office/powerpoint/2010/main">
    <mc:Choice Requires="p14">
      <p:transition spd="slow" p14:dur="2000" advClick="0" advTm="17400"/>
    </mc:Choice>
    <mc:Fallback xmlns="">
      <p:transition spd="slow" advClick="0" advTm="174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EE700-06D2-944F-8BA9-DC814BE01895}"/>
              </a:ext>
            </a:extLst>
          </p:cNvPr>
          <p:cNvSpPr>
            <a:spLocks noGrp="1"/>
          </p:cNvSpPr>
          <p:nvPr>
            <p:ph type="title"/>
          </p:nvPr>
        </p:nvSpPr>
        <p:spPr>
          <a:xfrm>
            <a:off x="4441368" y="81280"/>
            <a:ext cx="4762500" cy="612056"/>
          </a:xfrm>
        </p:spPr>
        <p:txBody>
          <a:bodyPr>
            <a:normAutofit/>
          </a:bodyPr>
          <a:lstStyle/>
          <a:p>
            <a:r>
              <a:rPr lang="en-US" sz="1050" dirty="0"/>
              <a:t>image © Niels </a:t>
            </a:r>
            <a:r>
              <a:rPr lang="en-US" sz="1050" dirty="0" err="1"/>
              <a:t>petersen</a:t>
            </a:r>
            <a:r>
              <a:rPr lang="en-US" sz="1050" dirty="0"/>
              <a:t> </a:t>
            </a:r>
          </a:p>
        </p:txBody>
      </p:sp>
      <p:pic>
        <p:nvPicPr>
          <p:cNvPr id="14" name="Content Placeholder 13">
            <a:extLst>
              <a:ext uri="{FF2B5EF4-FFF2-40B4-BE49-F238E27FC236}">
                <a16:creationId xmlns:a16="http://schemas.microsoft.com/office/drawing/2014/main" id="{F8EA006D-264E-37B5-0ADB-D6307CDCBFE9}"/>
              </a:ext>
            </a:extLst>
          </p:cNvPr>
          <p:cNvPicPr>
            <a:picLocks noGrp="1" noChangeAspect="1"/>
          </p:cNvPicPr>
          <p:nvPr>
            <p:ph sz="half" idx="1"/>
          </p:nvPr>
        </p:nvPicPr>
        <p:blipFill rotWithShape="1">
          <a:blip r:embed="rId2"/>
          <a:srcRect t="7889" b="17911"/>
          <a:stretch/>
        </p:blipFill>
        <p:spPr>
          <a:xfrm rot="10800000">
            <a:off x="-3" y="0"/>
            <a:ext cx="4441371" cy="5093063"/>
          </a:xfrm>
        </p:spPr>
      </p:pic>
      <p:sp>
        <p:nvSpPr>
          <p:cNvPr id="4" name="Content Placeholder 3">
            <a:extLst>
              <a:ext uri="{FF2B5EF4-FFF2-40B4-BE49-F238E27FC236}">
                <a16:creationId xmlns:a16="http://schemas.microsoft.com/office/drawing/2014/main" id="{2ACB422B-E01F-9742-AD03-36F2E9778F48}"/>
              </a:ext>
            </a:extLst>
          </p:cNvPr>
          <p:cNvSpPr>
            <a:spLocks noGrp="1"/>
          </p:cNvSpPr>
          <p:nvPr>
            <p:ph sz="half" idx="2"/>
          </p:nvPr>
        </p:nvSpPr>
        <p:spPr>
          <a:xfrm>
            <a:off x="4752203" y="1915887"/>
            <a:ext cx="6229306" cy="4406536"/>
          </a:xfrm>
        </p:spPr>
        <p:txBody>
          <a:bodyPr>
            <a:normAutofit/>
          </a:bodyPr>
          <a:lstStyle/>
          <a:p>
            <a:pPr algn="ctr">
              <a:lnSpc>
                <a:spcPct val="100000"/>
              </a:lnSpc>
            </a:pPr>
            <a:r>
              <a:rPr lang="en-US" sz="2500" b="1" i="1" dirty="0" err="1"/>
              <a:t>Chag.tsal.rab.tu.ga.wa.ji.pey</a:t>
            </a:r>
            <a:r>
              <a:rPr lang="en-US" sz="2500" b="1" i="1" dirty="0"/>
              <a:t> </a:t>
            </a:r>
            <a:r>
              <a:rPr lang="en-US" sz="2500" b="1" i="1" dirty="0" err="1"/>
              <a:t>U.gyan.wyo.kyi.treng.wa.pel.ma</a:t>
            </a:r>
            <a:r>
              <a:rPr lang="en-US" sz="2500" b="1" i="1" dirty="0"/>
              <a:t> </a:t>
            </a:r>
            <a:r>
              <a:rPr lang="en-US" sz="2500" b="1" i="1" dirty="0" err="1"/>
              <a:t>Zhey.pa.rab.zhey.TUT.TA.RA.yi</a:t>
            </a:r>
            <a:r>
              <a:rPr lang="en-US" sz="2500" b="1" i="1" dirty="0"/>
              <a:t> </a:t>
            </a:r>
            <a:r>
              <a:rPr lang="en-US" sz="2500" b="1" i="1" dirty="0" err="1"/>
              <a:t>Dud.dang.jig.ten.wang.dun.dzey.ma</a:t>
            </a:r>
            <a:endParaRPr lang="en-US" sz="2500" b="1" i="1" dirty="0"/>
          </a:p>
          <a:p>
            <a:pPr algn="ctr">
              <a:lnSpc>
                <a:spcPct val="100000"/>
              </a:lnSpc>
            </a:pPr>
            <a:r>
              <a:rPr lang="en-US" sz="2500" b="1" i="1" dirty="0"/>
              <a:t>10</a:t>
            </a:r>
            <a:endParaRPr lang="en-CA" sz="2500" b="1" i="1" dirty="0"/>
          </a:p>
          <a:p>
            <a:pPr algn="ctr">
              <a:lnSpc>
                <a:spcPct val="100000"/>
              </a:lnSpc>
            </a:pPr>
            <a:r>
              <a:rPr lang="en-US" sz="2500" b="1" i="1" dirty="0"/>
              <a:t>Homage to you who are joyful,</a:t>
            </a:r>
            <a:r>
              <a:rPr lang="en-CA" sz="2500" b="1" i="1" dirty="0"/>
              <a:t> </a:t>
            </a:r>
            <a:r>
              <a:rPr lang="en-US" sz="2500" b="1" i="1" dirty="0"/>
              <a:t>With a garland of light around your crown, And whose great laughter of TUTTARA, Overpowers all worlds and maras</a:t>
            </a:r>
          </a:p>
          <a:p>
            <a:pPr marL="0" indent="0" algn="ctr">
              <a:buNone/>
            </a:pPr>
            <a:r>
              <a:rPr lang="en-US" sz="1600" dirty="0"/>
              <a:t>OM TARE TUTTARE TURE SARVA MARA TRA MARTA YA HUM PHED SOHA</a:t>
            </a:r>
          </a:p>
        </p:txBody>
      </p:sp>
      <p:sp>
        <p:nvSpPr>
          <p:cNvPr id="6" name="TextBox 5">
            <a:extLst>
              <a:ext uri="{FF2B5EF4-FFF2-40B4-BE49-F238E27FC236}">
                <a16:creationId xmlns:a16="http://schemas.microsoft.com/office/drawing/2014/main" id="{31788545-D272-3314-1A95-BEDC565A0195}"/>
              </a:ext>
            </a:extLst>
          </p:cNvPr>
          <p:cNvSpPr txBox="1"/>
          <p:nvPr/>
        </p:nvSpPr>
        <p:spPr>
          <a:xfrm>
            <a:off x="817467" y="5146883"/>
            <a:ext cx="3623901" cy="1200329"/>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ཕྱག་འཚལ་རབ་ཏུ་དགའ་བ་བརྗིད་པའི། །དབུ་རྒྱན་འོད་ཀྱི་ཕྲེང་བ་སྤེལ་མ། །བཞད་པ་རབ་བཞད་ཏུཏྟཱ་ར་ཡིས། །བདུད་དང་འཇིག་རྟེན་དབང་དུ་མཛད་མ། །</a:t>
            </a:r>
            <a:endParaRPr lang="en-US" sz="2400" dirty="0"/>
          </a:p>
        </p:txBody>
      </p:sp>
      <p:sp>
        <p:nvSpPr>
          <p:cNvPr id="3" name="TextBox 2">
            <a:extLst>
              <a:ext uri="{FF2B5EF4-FFF2-40B4-BE49-F238E27FC236}">
                <a16:creationId xmlns:a16="http://schemas.microsoft.com/office/drawing/2014/main" id="{4D24CD66-191F-A808-423B-E5B741858B3A}"/>
              </a:ext>
            </a:extLst>
          </p:cNvPr>
          <p:cNvSpPr txBox="1"/>
          <p:nvPr/>
        </p:nvSpPr>
        <p:spPr>
          <a:xfrm>
            <a:off x="5707464" y="558955"/>
            <a:ext cx="4827604" cy="523220"/>
          </a:xfrm>
          <a:prstGeom prst="rect">
            <a:avLst/>
          </a:prstGeom>
          <a:noFill/>
        </p:spPr>
        <p:txBody>
          <a:bodyPr wrap="none" rtlCol="0">
            <a:spAutoFit/>
          </a:bodyPr>
          <a:lstStyle/>
          <a:p>
            <a:r>
              <a:rPr lang="en-US" sz="2800" b="1" dirty="0">
                <a:latin typeface="+mj-lt"/>
              </a:rPr>
              <a:t>Tara Who Dispels All Suffering</a:t>
            </a:r>
            <a:r>
              <a:rPr lang="en-US" dirty="0"/>
              <a:t> </a:t>
            </a:r>
          </a:p>
        </p:txBody>
      </p:sp>
    </p:spTree>
    <p:extLst>
      <p:ext uri="{BB962C8B-B14F-4D97-AF65-F5344CB8AC3E}">
        <p14:creationId xmlns:p14="http://schemas.microsoft.com/office/powerpoint/2010/main" val="1900692191"/>
      </p:ext>
    </p:extLst>
  </p:cSld>
  <p:clrMapOvr>
    <a:masterClrMapping/>
  </p:clrMapOvr>
  <mc:AlternateContent xmlns:mc="http://schemas.openxmlformats.org/markup-compatibility/2006" xmlns:p14="http://schemas.microsoft.com/office/powerpoint/2010/main">
    <mc:Choice Requires="p14">
      <p:transition spd="slow" p14:dur="2000" advClick="0" advTm="17400"/>
    </mc:Choice>
    <mc:Fallback xmlns="">
      <p:transition spd="slow" advClick="0" advTm="174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3036-3B8D-D447-A938-8DE3765DEE8C}"/>
              </a:ext>
            </a:extLst>
          </p:cNvPr>
          <p:cNvSpPr>
            <a:spLocks noGrp="1"/>
          </p:cNvSpPr>
          <p:nvPr>
            <p:ph type="title"/>
          </p:nvPr>
        </p:nvSpPr>
        <p:spPr>
          <a:xfrm>
            <a:off x="4447402" y="0"/>
            <a:ext cx="4762500" cy="683288"/>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E2A0A2B7-0F12-F34C-E1B6-C9826EBF4004}"/>
              </a:ext>
            </a:extLst>
          </p:cNvPr>
          <p:cNvPicPr>
            <a:picLocks noGrp="1" noChangeAspect="1"/>
          </p:cNvPicPr>
          <p:nvPr>
            <p:ph sz="half" idx="1"/>
          </p:nvPr>
        </p:nvPicPr>
        <p:blipFill rotWithShape="1">
          <a:blip r:embed="rId2"/>
          <a:srcRect t="5921" b="18589"/>
          <a:stretch/>
        </p:blipFill>
        <p:spPr>
          <a:xfrm>
            <a:off x="0" y="0"/>
            <a:ext cx="4441371" cy="5181600"/>
          </a:xfrm>
        </p:spPr>
      </p:pic>
      <p:sp>
        <p:nvSpPr>
          <p:cNvPr id="4" name="Content Placeholder 3">
            <a:extLst>
              <a:ext uri="{FF2B5EF4-FFF2-40B4-BE49-F238E27FC236}">
                <a16:creationId xmlns:a16="http://schemas.microsoft.com/office/drawing/2014/main" id="{6169F12E-3195-9645-A6DA-0E0571A1478C}"/>
              </a:ext>
            </a:extLst>
          </p:cNvPr>
          <p:cNvSpPr>
            <a:spLocks noGrp="1"/>
          </p:cNvSpPr>
          <p:nvPr>
            <p:ph sz="half" idx="2"/>
          </p:nvPr>
        </p:nvSpPr>
        <p:spPr>
          <a:xfrm>
            <a:off x="4708659" y="1942011"/>
            <a:ext cx="6455730" cy="4915989"/>
          </a:xfrm>
        </p:spPr>
        <p:txBody>
          <a:bodyPr>
            <a:normAutofit/>
          </a:bodyPr>
          <a:lstStyle/>
          <a:p>
            <a:pPr algn="ctr">
              <a:lnSpc>
                <a:spcPct val="110000"/>
              </a:lnSpc>
            </a:pPr>
            <a:r>
              <a:rPr lang="en-US" sz="2500" b="1" i="1" dirty="0" err="1"/>
              <a:t>Chag.tsal.sa.zhi.kyong.wai.tsog.nam</a:t>
            </a:r>
            <a:r>
              <a:rPr lang="en-US" sz="2500" b="1" i="1" dirty="0"/>
              <a:t> </a:t>
            </a:r>
            <a:r>
              <a:rPr lang="en-US" sz="2500" b="1" i="1" dirty="0" err="1"/>
              <a:t>Tam.chey.gug.par.nu.ma.nyi.ma</a:t>
            </a:r>
            <a:r>
              <a:rPr lang="en-US" sz="2500" b="1" i="1" dirty="0"/>
              <a:t> </a:t>
            </a:r>
            <a:r>
              <a:rPr lang="en-US" sz="2500" b="1" i="1" dirty="0" err="1"/>
              <a:t>Tro.nyer.yo.wai.yi.ge.HUNG.gi</a:t>
            </a:r>
            <a:r>
              <a:rPr lang="en-US" sz="2500" b="1" i="1" dirty="0"/>
              <a:t> </a:t>
            </a:r>
            <a:r>
              <a:rPr lang="en-US" sz="2500" b="1" i="1" dirty="0" err="1"/>
              <a:t>Pong.pa.tam.ched.nam.par.drol.ma</a:t>
            </a:r>
            <a:r>
              <a:rPr lang="en-US" sz="2500" b="1" i="1" dirty="0"/>
              <a:t> </a:t>
            </a:r>
          </a:p>
          <a:p>
            <a:pPr algn="ctr">
              <a:lnSpc>
                <a:spcPct val="110000"/>
              </a:lnSpc>
            </a:pPr>
            <a:r>
              <a:rPr lang="en-US" sz="2500" b="1" i="1" dirty="0"/>
              <a:t>11</a:t>
            </a:r>
            <a:endParaRPr lang="en-CA" sz="2500" b="1" i="1" dirty="0"/>
          </a:p>
          <a:p>
            <a:pPr algn="ctr">
              <a:lnSpc>
                <a:spcPct val="110000"/>
              </a:lnSpc>
            </a:pPr>
            <a:r>
              <a:rPr lang="en-US" sz="2500" b="1" i="1" dirty="0"/>
              <a:t>Homage to you endowed with power, To draw the assembly of world guardians, The One who with HUM of wrathful wrinkles, Rescues completely from poverty</a:t>
            </a:r>
          </a:p>
          <a:p>
            <a:pPr marL="0" indent="0" algn="ctr">
              <a:buNone/>
            </a:pPr>
            <a:r>
              <a:rPr lang="en-US" sz="1600" dirty="0"/>
              <a:t>OM TARE TUTTARE TURE VASU DHA RE SOHA</a:t>
            </a:r>
          </a:p>
        </p:txBody>
      </p:sp>
      <p:sp>
        <p:nvSpPr>
          <p:cNvPr id="5" name="TextBox 4">
            <a:extLst>
              <a:ext uri="{FF2B5EF4-FFF2-40B4-BE49-F238E27FC236}">
                <a16:creationId xmlns:a16="http://schemas.microsoft.com/office/drawing/2014/main" id="{0704443B-DB5B-0AFB-4AB0-DD5BC8305D96}"/>
              </a:ext>
            </a:extLst>
          </p:cNvPr>
          <p:cNvSpPr txBox="1"/>
          <p:nvPr/>
        </p:nvSpPr>
        <p:spPr>
          <a:xfrm>
            <a:off x="828040" y="5130800"/>
            <a:ext cx="3880619" cy="1200329"/>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ཕྱག་འཚལ་ས་གཞི་སྐྱོང་བའི་ཚོགས་རྣམས། །ཐམས་ཅད་འགུགས་པར་ནུས་མ་ཉིད་མ། །ཁྲོ་གཉེར་གཡོ་བ་ཡི་གེ་ཧཱུཾ་གིས། །ཕོངས་པ་ཐམས་ཅད་རྣམ་པར་སྒྲོལ་མ། །</a:t>
            </a:r>
            <a:endParaRPr lang="en-US" sz="2400" dirty="0"/>
          </a:p>
        </p:txBody>
      </p:sp>
      <p:sp>
        <p:nvSpPr>
          <p:cNvPr id="3" name="TextBox 2">
            <a:extLst>
              <a:ext uri="{FF2B5EF4-FFF2-40B4-BE49-F238E27FC236}">
                <a16:creationId xmlns:a16="http://schemas.microsoft.com/office/drawing/2014/main" id="{734C4913-6C42-FDED-C451-BDDAE33FB574}"/>
              </a:ext>
            </a:extLst>
          </p:cNvPr>
          <p:cNvSpPr txBox="1"/>
          <p:nvPr/>
        </p:nvSpPr>
        <p:spPr>
          <a:xfrm>
            <a:off x="5685337" y="524463"/>
            <a:ext cx="4872681" cy="954107"/>
          </a:xfrm>
          <a:prstGeom prst="rect">
            <a:avLst/>
          </a:prstGeom>
          <a:noFill/>
        </p:spPr>
        <p:txBody>
          <a:bodyPr wrap="none" rtlCol="0">
            <a:spAutoFit/>
          </a:bodyPr>
          <a:lstStyle/>
          <a:p>
            <a:r>
              <a:rPr lang="en-US" sz="2800" b="1" dirty="0">
                <a:latin typeface="+mj-lt"/>
              </a:rPr>
              <a:t>Tara Who Summons All Beings </a:t>
            </a:r>
          </a:p>
          <a:p>
            <a:pPr algn="ctr"/>
            <a:r>
              <a:rPr lang="en-US" sz="2800" b="1" dirty="0">
                <a:latin typeface="+mj-lt"/>
              </a:rPr>
              <a:t>and Dispels Misfortune</a:t>
            </a:r>
          </a:p>
        </p:txBody>
      </p:sp>
    </p:spTree>
    <p:extLst>
      <p:ext uri="{BB962C8B-B14F-4D97-AF65-F5344CB8AC3E}">
        <p14:creationId xmlns:p14="http://schemas.microsoft.com/office/powerpoint/2010/main" val="1495150378"/>
      </p:ext>
    </p:extLst>
  </p:cSld>
  <p:clrMapOvr>
    <a:masterClrMapping/>
  </p:clrMapOvr>
  <mc:AlternateContent xmlns:mc="http://schemas.openxmlformats.org/markup-compatibility/2006" xmlns:p14="http://schemas.microsoft.com/office/powerpoint/2010/main">
    <mc:Choice Requires="p14">
      <p:transition spd="slow" p14:dur="2000" advClick="0" advTm="17400"/>
    </mc:Choice>
    <mc:Fallback xmlns="">
      <p:transition spd="slow" advClick="0" advTm="174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CE1B-4D9E-7A45-9A98-E996C478279D}"/>
              </a:ext>
            </a:extLst>
          </p:cNvPr>
          <p:cNvSpPr>
            <a:spLocks noGrp="1"/>
          </p:cNvSpPr>
          <p:nvPr>
            <p:ph type="title"/>
          </p:nvPr>
        </p:nvSpPr>
        <p:spPr>
          <a:xfrm>
            <a:off x="4441371" y="0"/>
            <a:ext cx="4762500" cy="728293"/>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A30767F0-640C-CFDA-7987-A0DB69C6D673}"/>
              </a:ext>
            </a:extLst>
          </p:cNvPr>
          <p:cNvPicPr>
            <a:picLocks noGrp="1" noChangeAspect="1"/>
          </p:cNvPicPr>
          <p:nvPr>
            <p:ph sz="half" idx="1"/>
          </p:nvPr>
        </p:nvPicPr>
        <p:blipFill rotWithShape="1">
          <a:blip r:embed="rId2"/>
          <a:srcRect t="6217" b="22289"/>
          <a:stretch/>
        </p:blipFill>
        <p:spPr>
          <a:xfrm>
            <a:off x="0" y="0"/>
            <a:ext cx="4441371" cy="4907280"/>
          </a:xfrm>
        </p:spPr>
      </p:pic>
      <p:sp>
        <p:nvSpPr>
          <p:cNvPr id="4" name="Content Placeholder 3">
            <a:extLst>
              <a:ext uri="{FF2B5EF4-FFF2-40B4-BE49-F238E27FC236}">
                <a16:creationId xmlns:a16="http://schemas.microsoft.com/office/drawing/2014/main" id="{03C1E5DC-33A0-0C4E-A211-5420117C17D4}"/>
              </a:ext>
            </a:extLst>
          </p:cNvPr>
          <p:cNvSpPr>
            <a:spLocks noGrp="1"/>
          </p:cNvSpPr>
          <p:nvPr>
            <p:ph sz="half" idx="2"/>
          </p:nvPr>
        </p:nvSpPr>
        <p:spPr>
          <a:xfrm>
            <a:off x="4998720" y="1837509"/>
            <a:ext cx="5688038" cy="5020491"/>
          </a:xfrm>
        </p:spPr>
        <p:txBody>
          <a:bodyPr>
            <a:normAutofit fontScale="92500" lnSpcReduction="10000"/>
          </a:bodyPr>
          <a:lstStyle/>
          <a:p>
            <a:pPr algn="ctr"/>
            <a:r>
              <a:rPr lang="en-US" sz="2700" b="1" i="1" dirty="0" err="1"/>
              <a:t>Chag.tsal.da.wai.dum.bu.u.gyan</a:t>
            </a:r>
            <a:r>
              <a:rPr lang="en-US" sz="2700" b="1" i="1" dirty="0"/>
              <a:t> </a:t>
            </a:r>
            <a:r>
              <a:rPr lang="en-US" sz="2700" b="1" i="1" dirty="0" err="1"/>
              <a:t>Gyan.pa.tam.cha.shin.tu.bar.ma</a:t>
            </a:r>
            <a:r>
              <a:rPr lang="en-US" sz="2700" b="1" i="1" dirty="0"/>
              <a:t> </a:t>
            </a:r>
            <a:r>
              <a:rPr lang="en-US" sz="2700" b="1" i="1" dirty="0" err="1"/>
              <a:t>Ral.pey.tro.na.wyo.pag.me.ley</a:t>
            </a:r>
            <a:r>
              <a:rPr lang="en-US" sz="2700" b="1" i="1" dirty="0"/>
              <a:t> </a:t>
            </a:r>
            <a:r>
              <a:rPr lang="en-US" sz="2700" b="1" i="1" dirty="0" err="1"/>
              <a:t>Tag.par.shin.tu.wyo.rab.dzey.ma</a:t>
            </a:r>
            <a:endParaRPr lang="en-US" sz="2700" b="1" i="1" dirty="0"/>
          </a:p>
          <a:p>
            <a:pPr algn="ctr"/>
            <a:r>
              <a:rPr lang="en-US" sz="2700" b="1" i="1" dirty="0"/>
              <a:t>12</a:t>
            </a:r>
            <a:endParaRPr lang="en-CA" sz="2700" b="1" i="1" dirty="0"/>
          </a:p>
          <a:p>
            <a:pPr algn="ctr"/>
            <a:r>
              <a:rPr lang="en-US" sz="2700" b="1" i="1" dirty="0"/>
              <a:t>Homage to you who are crowned with </a:t>
            </a:r>
            <a:r>
              <a:rPr lang="en-US" sz="2700" b="1" i="1" dirty="0" err="1"/>
              <a:t>cresent</a:t>
            </a:r>
            <a:r>
              <a:rPr lang="en-US" sz="2700" b="1" i="1" dirty="0"/>
              <a:t> moon, And whose ornaments shine brightly, with Amitabha Buddha seated at your </a:t>
            </a:r>
            <a:r>
              <a:rPr lang="en-US" sz="2700" b="1" i="1" dirty="0" err="1"/>
              <a:t>ushnisha</a:t>
            </a:r>
            <a:r>
              <a:rPr lang="en-US" sz="2700" b="1" i="1" dirty="0"/>
              <a:t>, Eternally sending forth beams of light</a:t>
            </a:r>
            <a:endParaRPr lang="en-US" sz="2700" dirty="0"/>
          </a:p>
          <a:p>
            <a:pPr marL="0" indent="0" algn="ctr">
              <a:buNone/>
            </a:pPr>
            <a:r>
              <a:rPr lang="en-US" sz="1700" dirty="0"/>
              <a:t>OM TARE TUTTARE TURE MANGA LAM PUSH TIM KURU SOHA</a:t>
            </a:r>
          </a:p>
        </p:txBody>
      </p:sp>
      <p:sp>
        <p:nvSpPr>
          <p:cNvPr id="5" name="TextBox 4">
            <a:extLst>
              <a:ext uri="{FF2B5EF4-FFF2-40B4-BE49-F238E27FC236}">
                <a16:creationId xmlns:a16="http://schemas.microsoft.com/office/drawing/2014/main" id="{AE00A1F7-AD04-532C-323F-0CA26CDFF181}"/>
              </a:ext>
            </a:extLst>
          </p:cNvPr>
          <p:cNvSpPr txBox="1"/>
          <p:nvPr/>
        </p:nvSpPr>
        <p:spPr>
          <a:xfrm>
            <a:off x="817880" y="4952710"/>
            <a:ext cx="3623491" cy="1569660"/>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ཕྱག་འཚལ་ཟླ་བའི་དུམ་བུས་དབུ་བརྒྱན། །བརྒྱན་པ་ཐམས་ཅད་ཤིན་ཏུ་འབར་མ། །རལ་པའི་ཁྲོད་ནས་འོད་དཔག་མེད་ལས། །རྟག་པར་ཤིན་ཏུ་འོད་རབ་</a:t>
            </a:r>
            <a:r>
              <a:rPr lang="en-US" sz="2400" b="0" i="0" u="none" strike="noStrike" dirty="0">
                <a:effectLst/>
                <a:latin typeface="Arial" panose="020B0604020202020204" pitchFamily="34" charset="0"/>
              </a:rPr>
              <a:t>	</a:t>
            </a:r>
            <a:r>
              <a:rPr lang="bo-CN" sz="2400" b="0" i="0" u="none" strike="noStrike" dirty="0">
                <a:effectLst/>
                <a:latin typeface="Arial" panose="020B0604020202020204" pitchFamily="34" charset="0"/>
              </a:rPr>
              <a:t>མཛད་མ། །</a:t>
            </a:r>
            <a:endParaRPr lang="en-US" sz="2400" dirty="0"/>
          </a:p>
        </p:txBody>
      </p:sp>
      <p:sp>
        <p:nvSpPr>
          <p:cNvPr id="3" name="TextBox 2">
            <a:extLst>
              <a:ext uri="{FF2B5EF4-FFF2-40B4-BE49-F238E27FC236}">
                <a16:creationId xmlns:a16="http://schemas.microsoft.com/office/drawing/2014/main" id="{21FD8409-978F-4D93-6E12-64D884FB1602}"/>
              </a:ext>
            </a:extLst>
          </p:cNvPr>
          <p:cNvSpPr txBox="1"/>
          <p:nvPr/>
        </p:nvSpPr>
        <p:spPr>
          <a:xfrm>
            <a:off x="5098019" y="615323"/>
            <a:ext cx="6028446" cy="954107"/>
          </a:xfrm>
          <a:prstGeom prst="rect">
            <a:avLst/>
          </a:prstGeom>
          <a:noFill/>
        </p:spPr>
        <p:txBody>
          <a:bodyPr wrap="none" rtlCol="0">
            <a:spAutoFit/>
          </a:bodyPr>
          <a:lstStyle/>
          <a:p>
            <a:pPr algn="ctr"/>
            <a:r>
              <a:rPr lang="en-US" sz="2800" b="1" dirty="0">
                <a:latin typeface="+mj-lt"/>
              </a:rPr>
              <a:t>Tara Who Grants Prosperity and</a:t>
            </a:r>
          </a:p>
          <a:p>
            <a:pPr algn="ctr"/>
            <a:r>
              <a:rPr lang="en-US" sz="2800" b="1" dirty="0">
                <a:latin typeface="+mj-lt"/>
              </a:rPr>
              <a:t>Brings about Auspicious Circumstances</a:t>
            </a:r>
          </a:p>
        </p:txBody>
      </p:sp>
    </p:spTree>
    <p:extLst>
      <p:ext uri="{BB962C8B-B14F-4D97-AF65-F5344CB8AC3E}">
        <p14:creationId xmlns:p14="http://schemas.microsoft.com/office/powerpoint/2010/main" val="3827239330"/>
      </p:ext>
    </p:extLst>
  </p:cSld>
  <p:clrMapOvr>
    <a:masterClrMapping/>
  </p:clrMapOvr>
  <mc:AlternateContent xmlns:mc="http://schemas.openxmlformats.org/markup-compatibility/2006" xmlns:p14="http://schemas.microsoft.com/office/powerpoint/2010/main">
    <mc:Choice Requires="p14">
      <p:transition spd="slow" p14:dur="2000" advClick="0" advTm="17400"/>
    </mc:Choice>
    <mc:Fallback xmlns="">
      <p:transition spd="slow" advClick="0" advTm="174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FB11-887C-1446-B6FD-0696842AF426}"/>
              </a:ext>
            </a:extLst>
          </p:cNvPr>
          <p:cNvSpPr>
            <a:spLocks noGrp="1"/>
          </p:cNvSpPr>
          <p:nvPr>
            <p:ph type="title"/>
          </p:nvPr>
        </p:nvSpPr>
        <p:spPr>
          <a:xfrm>
            <a:off x="4441370" y="0"/>
            <a:ext cx="4746364" cy="860147"/>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679C45CA-7755-A80D-66A4-0703A71A5B38}"/>
              </a:ext>
            </a:extLst>
          </p:cNvPr>
          <p:cNvPicPr>
            <a:picLocks noGrp="1" noChangeAspect="1"/>
          </p:cNvPicPr>
          <p:nvPr>
            <p:ph sz="half" idx="1"/>
          </p:nvPr>
        </p:nvPicPr>
        <p:blipFill rotWithShape="1">
          <a:blip r:embed="rId2"/>
          <a:srcRect t="5032" b="19475"/>
          <a:stretch/>
        </p:blipFill>
        <p:spPr>
          <a:xfrm>
            <a:off x="-1" y="0"/>
            <a:ext cx="4441371" cy="5181601"/>
          </a:xfrm>
        </p:spPr>
      </p:pic>
      <p:sp>
        <p:nvSpPr>
          <p:cNvPr id="4" name="Content Placeholder 3">
            <a:extLst>
              <a:ext uri="{FF2B5EF4-FFF2-40B4-BE49-F238E27FC236}">
                <a16:creationId xmlns:a16="http://schemas.microsoft.com/office/drawing/2014/main" id="{564B10E6-603A-2F42-9FD7-7A47651C638A}"/>
              </a:ext>
            </a:extLst>
          </p:cNvPr>
          <p:cNvSpPr>
            <a:spLocks noGrp="1"/>
          </p:cNvSpPr>
          <p:nvPr>
            <p:ph sz="half" idx="2"/>
          </p:nvPr>
        </p:nvSpPr>
        <p:spPr>
          <a:xfrm>
            <a:off x="4818218" y="1811383"/>
            <a:ext cx="6006536" cy="5046618"/>
          </a:xfrm>
        </p:spPr>
        <p:txBody>
          <a:bodyPr>
            <a:normAutofit fontScale="92500"/>
          </a:bodyPr>
          <a:lstStyle/>
          <a:p>
            <a:pPr algn="ctr"/>
            <a:r>
              <a:rPr lang="en-US" sz="2700" b="1" i="1" dirty="0" err="1"/>
              <a:t>Chag.tsal.kal.pey.ta.mai.me.tar</a:t>
            </a:r>
            <a:r>
              <a:rPr lang="en-US" sz="2700" b="1" i="1" dirty="0"/>
              <a:t> </a:t>
            </a:r>
            <a:r>
              <a:rPr lang="en-US" sz="2700" b="1" i="1" dirty="0" err="1"/>
              <a:t>Bar.wai.treng.wai.u.na.ney.ma</a:t>
            </a:r>
            <a:r>
              <a:rPr lang="en-US" sz="2700" b="1" i="1" dirty="0"/>
              <a:t> </a:t>
            </a:r>
            <a:r>
              <a:rPr lang="en-US" sz="2700" b="1" i="1" dirty="0" err="1"/>
              <a:t>Yay.kyang.yon.kum.kun.nay.kor.gey</a:t>
            </a:r>
            <a:r>
              <a:rPr lang="en-US" sz="2700" b="1" i="1" dirty="0"/>
              <a:t> </a:t>
            </a:r>
            <a:r>
              <a:rPr lang="en-US" sz="2700" b="1" i="1" dirty="0" err="1"/>
              <a:t>Dra.yi.pung.ni.nam.par.jom.ma</a:t>
            </a:r>
            <a:endParaRPr lang="en-CA" sz="2700" b="1" i="1" dirty="0"/>
          </a:p>
          <a:p>
            <a:pPr algn="ctr"/>
            <a:r>
              <a:rPr lang="en-US" sz="2700" b="1" i="1" dirty="0"/>
              <a:t>13</a:t>
            </a:r>
            <a:endParaRPr lang="en-CA" sz="2700" b="1" i="1" dirty="0"/>
          </a:p>
          <a:p>
            <a:pPr algn="ctr"/>
            <a:r>
              <a:rPr lang="en-US" sz="2700" b="1" i="1" dirty="0"/>
              <a:t>Homage to you who dwell within a garland of flames, Like the fire at the end of the </a:t>
            </a:r>
            <a:r>
              <a:rPr lang="en-US" sz="2700" b="1" i="1" dirty="0" err="1"/>
              <a:t>aeon</a:t>
            </a:r>
            <a:r>
              <a:rPr lang="en-US" sz="2700" b="1" i="1" dirty="0"/>
              <a:t>,</a:t>
            </a:r>
            <a:r>
              <a:rPr lang="en-CA" sz="2700" b="1" i="1" dirty="0"/>
              <a:t> </a:t>
            </a:r>
            <a:r>
              <a:rPr lang="en-US" sz="2700" b="1" i="1" dirty="0"/>
              <a:t>With your right leg </a:t>
            </a:r>
            <a:r>
              <a:rPr lang="en-US" sz="2700" b="1" i="1" dirty="0" err="1"/>
              <a:t>outstreched</a:t>
            </a:r>
            <a:r>
              <a:rPr lang="en-US" sz="2700" b="1" i="1" dirty="0"/>
              <a:t> and your left bent with joy, You destroy all enemies</a:t>
            </a:r>
          </a:p>
          <a:p>
            <a:pPr marL="0" indent="0" algn="ctr">
              <a:buNone/>
            </a:pPr>
            <a:r>
              <a:rPr lang="en-US" sz="1600" dirty="0"/>
              <a:t>OM TARE TUTTARE TURE PHO TRA YA BHAY MEM KURU SOHA</a:t>
            </a:r>
          </a:p>
        </p:txBody>
      </p:sp>
      <p:sp>
        <p:nvSpPr>
          <p:cNvPr id="5" name="TextBox 4">
            <a:extLst>
              <a:ext uri="{FF2B5EF4-FFF2-40B4-BE49-F238E27FC236}">
                <a16:creationId xmlns:a16="http://schemas.microsoft.com/office/drawing/2014/main" id="{B6AA0F9E-E2F1-8267-73C3-7629528D115D}"/>
              </a:ext>
            </a:extLst>
          </p:cNvPr>
          <p:cNvSpPr txBox="1"/>
          <p:nvPr/>
        </p:nvSpPr>
        <p:spPr>
          <a:xfrm>
            <a:off x="824874" y="5288340"/>
            <a:ext cx="3804920" cy="1569660"/>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ཕྱག་འཚལ་བསྐལ་པ་ཐ་མའི་མེ་ལྟར། །འབར་བའི་ཕྲེང་བའི་དབུས་ན་གནས་མ། །གཡས་བསྐྱང་གཡོན་བསྐུམས་</a:t>
            </a:r>
            <a:r>
              <a:rPr lang="en-US" sz="2400" b="0" i="0" u="none" strike="noStrike" dirty="0">
                <a:effectLst/>
                <a:latin typeface="Arial" panose="020B0604020202020204" pitchFamily="34" charset="0"/>
              </a:rPr>
              <a:t> 	</a:t>
            </a:r>
            <a:r>
              <a:rPr lang="bo-CN" sz="2400" b="0" i="0" u="none" strike="noStrike" dirty="0">
                <a:effectLst/>
                <a:latin typeface="Arial" panose="020B0604020202020204" pitchFamily="34" charset="0"/>
              </a:rPr>
              <a:t>ཀུན་ནས་བསྐོར་དགའི། །དགྲ་ཡི་དཔུང་ནི་</a:t>
            </a:r>
            <a:r>
              <a:rPr lang="en-US" sz="2400" b="0" i="0" u="none" strike="noStrike" dirty="0">
                <a:effectLst/>
                <a:latin typeface="Arial" panose="020B0604020202020204" pitchFamily="34" charset="0"/>
              </a:rPr>
              <a:t>	</a:t>
            </a:r>
            <a:r>
              <a:rPr lang="bo-CN" sz="2400" b="0" i="0" u="none" strike="noStrike" dirty="0">
                <a:effectLst/>
                <a:latin typeface="Arial" panose="020B0604020202020204" pitchFamily="34" charset="0"/>
              </a:rPr>
              <a:t>རྣམ་པར་འཇོམས་མ། །</a:t>
            </a:r>
            <a:endParaRPr lang="en-US" sz="2400" dirty="0"/>
          </a:p>
        </p:txBody>
      </p:sp>
      <p:sp>
        <p:nvSpPr>
          <p:cNvPr id="3" name="TextBox 2">
            <a:extLst>
              <a:ext uri="{FF2B5EF4-FFF2-40B4-BE49-F238E27FC236}">
                <a16:creationId xmlns:a16="http://schemas.microsoft.com/office/drawing/2014/main" id="{9EABD60D-6ACC-484B-0712-EB99C02794BE}"/>
              </a:ext>
            </a:extLst>
          </p:cNvPr>
          <p:cNvSpPr txBox="1"/>
          <p:nvPr/>
        </p:nvSpPr>
        <p:spPr>
          <a:xfrm>
            <a:off x="6018963" y="860147"/>
            <a:ext cx="4127284" cy="523220"/>
          </a:xfrm>
          <a:prstGeom prst="rect">
            <a:avLst/>
          </a:prstGeom>
          <a:noFill/>
        </p:spPr>
        <p:txBody>
          <a:bodyPr wrap="none" rtlCol="0">
            <a:spAutoFit/>
          </a:bodyPr>
          <a:lstStyle/>
          <a:p>
            <a:r>
              <a:rPr lang="en-US" sz="2800" b="1" dirty="0">
                <a:latin typeface="+mj-lt"/>
              </a:rPr>
              <a:t>Tara the Complete </a:t>
            </a:r>
            <a:r>
              <a:rPr lang="en-US" sz="2800" b="1" dirty="0" err="1">
                <a:latin typeface="+mj-lt"/>
              </a:rPr>
              <a:t>Ripener</a:t>
            </a:r>
            <a:endParaRPr lang="en-US" sz="2800" b="1" dirty="0">
              <a:latin typeface="+mj-lt"/>
            </a:endParaRPr>
          </a:p>
        </p:txBody>
      </p:sp>
    </p:spTree>
    <p:extLst>
      <p:ext uri="{BB962C8B-B14F-4D97-AF65-F5344CB8AC3E}">
        <p14:creationId xmlns:p14="http://schemas.microsoft.com/office/powerpoint/2010/main" val="342636272"/>
      </p:ext>
    </p:extLst>
  </p:cSld>
  <p:clrMapOvr>
    <a:masterClrMapping/>
  </p:clrMapOvr>
  <mc:AlternateContent xmlns:mc="http://schemas.openxmlformats.org/markup-compatibility/2006" xmlns:p14="http://schemas.microsoft.com/office/powerpoint/2010/main">
    <mc:Choice Requires="p14">
      <p:transition spd="slow" p14:dur="2000" advClick="0" advTm="17100"/>
    </mc:Choice>
    <mc:Fallback xmlns="">
      <p:transition spd="slow" advClick="0" advTm="171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2B255-401F-1745-8B63-85CB304BC6CC}"/>
              </a:ext>
            </a:extLst>
          </p:cNvPr>
          <p:cNvSpPr>
            <a:spLocks noGrp="1"/>
          </p:cNvSpPr>
          <p:nvPr>
            <p:ph type="title"/>
          </p:nvPr>
        </p:nvSpPr>
        <p:spPr>
          <a:xfrm>
            <a:off x="4437529" y="0"/>
            <a:ext cx="1658471" cy="673240"/>
          </a:xfrm>
        </p:spPr>
        <p:txBody>
          <a:bodyPr>
            <a:normAutofit/>
          </a:bodyPr>
          <a:lstStyle/>
          <a:p>
            <a:r>
              <a:rPr lang="en-US" sz="1050" dirty="0"/>
              <a:t>image © Niels </a:t>
            </a:r>
            <a:r>
              <a:rPr lang="en-US" sz="1050" dirty="0" err="1"/>
              <a:t>petersen</a:t>
            </a:r>
            <a:r>
              <a:rPr lang="en-US" sz="1050" dirty="0"/>
              <a:t> </a:t>
            </a:r>
          </a:p>
        </p:txBody>
      </p:sp>
      <p:pic>
        <p:nvPicPr>
          <p:cNvPr id="7" name="Content Placeholder 6">
            <a:extLst>
              <a:ext uri="{FF2B5EF4-FFF2-40B4-BE49-F238E27FC236}">
                <a16:creationId xmlns:a16="http://schemas.microsoft.com/office/drawing/2014/main" id="{A89A66B3-2C99-21DE-F6B2-D35DD146BC93}"/>
              </a:ext>
            </a:extLst>
          </p:cNvPr>
          <p:cNvPicPr>
            <a:picLocks noGrp="1" noChangeAspect="1"/>
          </p:cNvPicPr>
          <p:nvPr>
            <p:ph sz="half" idx="1"/>
          </p:nvPr>
        </p:nvPicPr>
        <p:blipFill rotWithShape="1">
          <a:blip r:embed="rId2"/>
          <a:srcRect t="5333" b="20064"/>
          <a:stretch/>
        </p:blipFill>
        <p:spPr>
          <a:xfrm>
            <a:off x="0" y="0"/>
            <a:ext cx="4437529" cy="5116286"/>
          </a:xfrm>
        </p:spPr>
      </p:pic>
      <p:sp>
        <p:nvSpPr>
          <p:cNvPr id="4" name="Content Placeholder 3">
            <a:extLst>
              <a:ext uri="{FF2B5EF4-FFF2-40B4-BE49-F238E27FC236}">
                <a16:creationId xmlns:a16="http://schemas.microsoft.com/office/drawing/2014/main" id="{57838C67-7FDB-2142-9F06-206797FBFA81}"/>
              </a:ext>
            </a:extLst>
          </p:cNvPr>
          <p:cNvSpPr>
            <a:spLocks noGrp="1"/>
          </p:cNvSpPr>
          <p:nvPr>
            <p:ph sz="half" idx="2"/>
          </p:nvPr>
        </p:nvSpPr>
        <p:spPr>
          <a:xfrm>
            <a:off x="5288360" y="1741714"/>
            <a:ext cx="5759050" cy="5116286"/>
          </a:xfrm>
        </p:spPr>
        <p:txBody>
          <a:bodyPr>
            <a:normAutofit fontScale="85000" lnSpcReduction="10000"/>
          </a:bodyPr>
          <a:lstStyle/>
          <a:p>
            <a:pPr algn="ctr"/>
            <a:r>
              <a:rPr lang="en-US" sz="2900" b="1" i="1" dirty="0" err="1"/>
              <a:t>Chag.tsal.drol.ma.nyur.ma.pa.mo</a:t>
            </a:r>
            <a:r>
              <a:rPr lang="en-US" sz="2900" b="1" i="1" dirty="0"/>
              <a:t> </a:t>
            </a:r>
            <a:r>
              <a:rPr lang="en-US" sz="2900" b="1" i="1" dirty="0" err="1"/>
              <a:t>Chen.nay.kay.chig.log.dang.dra.ma</a:t>
            </a:r>
            <a:r>
              <a:rPr lang="en-US" sz="2900" b="1" i="1" dirty="0"/>
              <a:t> </a:t>
            </a:r>
            <a:r>
              <a:rPr lang="en-US" sz="2900" b="1" i="1" dirty="0" err="1"/>
              <a:t>Jin.ten.sum.gon.chu.kye.zhal.gyi</a:t>
            </a:r>
            <a:r>
              <a:rPr lang="en-US" sz="2900" b="1" i="1" dirty="0"/>
              <a:t> </a:t>
            </a:r>
            <a:r>
              <a:rPr lang="en-US" sz="2900" b="1" i="1" dirty="0" err="1"/>
              <a:t>Ge.sar.je.wa.la.ni.jung.ma</a:t>
            </a:r>
            <a:endParaRPr lang="en-CA" sz="2900" b="1" i="1" dirty="0"/>
          </a:p>
          <a:p>
            <a:pPr algn="ctr"/>
            <a:r>
              <a:rPr lang="en-US" sz="2900" b="1" i="1" dirty="0"/>
              <a:t>1</a:t>
            </a:r>
            <a:endParaRPr lang="en-CA" sz="2900" b="1" i="1" dirty="0"/>
          </a:p>
          <a:p>
            <a:pPr algn="ctr"/>
            <a:r>
              <a:rPr lang="en-US" sz="2900" b="1" i="1" dirty="0"/>
              <a:t>Homage to you the Swift One, the Heroine, Whose eyes are like an instant flash of lightning, Who arose from an open corolla</a:t>
            </a:r>
            <a:r>
              <a:rPr lang="en-CA" sz="2900" b="1" i="1" dirty="0"/>
              <a:t> </a:t>
            </a:r>
            <a:r>
              <a:rPr lang="en-US" sz="2900" b="1" i="1" dirty="0"/>
              <a:t>Of the lotus of the Lord of the Three Worlds</a:t>
            </a:r>
            <a:endParaRPr lang="en-US" sz="2900" dirty="0"/>
          </a:p>
          <a:p>
            <a:pPr marL="0" indent="0" algn="ctr">
              <a:buNone/>
            </a:pPr>
            <a:r>
              <a:rPr lang="en-US" sz="1900" dirty="0"/>
              <a:t>OM TARE TUTTARE TURE SARVA TRE DATU VASHAM KURU SOHA</a:t>
            </a:r>
          </a:p>
          <a:p>
            <a:pPr marL="0" indent="0" algn="ctr">
              <a:buNone/>
            </a:pPr>
            <a:endParaRPr lang="en-US" dirty="0"/>
          </a:p>
          <a:p>
            <a:pPr marL="0" indent="0" algn="ctr">
              <a:buNone/>
            </a:pPr>
            <a:endParaRPr lang="en-US" dirty="0"/>
          </a:p>
        </p:txBody>
      </p:sp>
      <p:sp>
        <p:nvSpPr>
          <p:cNvPr id="5" name="TextBox 4">
            <a:extLst>
              <a:ext uri="{FF2B5EF4-FFF2-40B4-BE49-F238E27FC236}">
                <a16:creationId xmlns:a16="http://schemas.microsoft.com/office/drawing/2014/main" id="{764D426C-E368-2213-357F-AC60470038AF}"/>
              </a:ext>
            </a:extLst>
          </p:cNvPr>
          <p:cNvSpPr txBox="1"/>
          <p:nvPr/>
        </p:nvSpPr>
        <p:spPr>
          <a:xfrm>
            <a:off x="1051560" y="5116286"/>
            <a:ext cx="3385969" cy="1200329"/>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ཕྱག་འཚལ་སྒྲོལ་མ་མྱུར་མ་དཔའ་མོ། །སྤྱན་ནི་སྐད་ཅིག་གློག་དང་འདྲ་མ། །འཇིག་རྟེན་གསུམ་མགོན་ཆུ་སྐྱེས་ཞལ་གྱི། །གེ་སར་བྱེ་བ་ལས་ནི་བྱུང་མ། །</a:t>
            </a:r>
            <a:endParaRPr lang="en-US" sz="2400" dirty="0"/>
          </a:p>
        </p:txBody>
      </p:sp>
      <p:sp>
        <p:nvSpPr>
          <p:cNvPr id="3" name="TextBox 2">
            <a:extLst>
              <a:ext uri="{FF2B5EF4-FFF2-40B4-BE49-F238E27FC236}">
                <a16:creationId xmlns:a16="http://schemas.microsoft.com/office/drawing/2014/main" id="{0FF9677D-F620-D367-4D99-AFE92634A75E}"/>
              </a:ext>
            </a:extLst>
          </p:cNvPr>
          <p:cNvSpPr txBox="1"/>
          <p:nvPr/>
        </p:nvSpPr>
        <p:spPr>
          <a:xfrm>
            <a:off x="7114233" y="477675"/>
            <a:ext cx="2532809" cy="523220"/>
          </a:xfrm>
          <a:prstGeom prst="rect">
            <a:avLst/>
          </a:prstGeom>
          <a:noFill/>
        </p:spPr>
        <p:txBody>
          <a:bodyPr wrap="none" rtlCol="0">
            <a:spAutoFit/>
          </a:bodyPr>
          <a:lstStyle/>
          <a:p>
            <a:r>
              <a:rPr lang="en-US" sz="2800" b="1" dirty="0">
                <a:latin typeface="+mj-lt"/>
              </a:rPr>
              <a:t>Heroic Red Tara</a:t>
            </a:r>
          </a:p>
        </p:txBody>
      </p:sp>
    </p:spTree>
    <p:extLst>
      <p:ext uri="{BB962C8B-B14F-4D97-AF65-F5344CB8AC3E}">
        <p14:creationId xmlns:p14="http://schemas.microsoft.com/office/powerpoint/2010/main" val="1888098455"/>
      </p:ext>
    </p:extLst>
  </p:cSld>
  <p:clrMapOvr>
    <a:masterClrMapping/>
  </p:clrMapOvr>
  <mc:AlternateContent xmlns:mc="http://schemas.openxmlformats.org/markup-compatibility/2006">
    <mc:Choice xmlns:p14="http://schemas.microsoft.com/office/powerpoint/2010/main" Requires="p14">
      <p:transition spd="slow" p14:dur="2000" advClick="0" advTm="17200"/>
    </mc:Choice>
    <mc:Fallback>
      <p:transition spd="slow" advClick="0" advTm="172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A54A1-237A-9144-A367-E2B91CEC7878}"/>
              </a:ext>
            </a:extLst>
          </p:cNvPr>
          <p:cNvSpPr>
            <a:spLocks noGrp="1"/>
          </p:cNvSpPr>
          <p:nvPr>
            <p:ph type="title"/>
          </p:nvPr>
        </p:nvSpPr>
        <p:spPr>
          <a:xfrm>
            <a:off x="4441370" y="0"/>
            <a:ext cx="4762498" cy="733530"/>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032F0C9E-0C38-7C1E-411F-BA114BFC8091}"/>
              </a:ext>
            </a:extLst>
          </p:cNvPr>
          <p:cNvPicPr>
            <a:picLocks noGrp="1" noChangeAspect="1"/>
          </p:cNvPicPr>
          <p:nvPr>
            <p:ph sz="half" idx="1"/>
          </p:nvPr>
        </p:nvPicPr>
        <p:blipFill rotWithShape="1">
          <a:blip r:embed="rId2"/>
          <a:srcRect t="11040" b="11546"/>
          <a:stretch/>
        </p:blipFill>
        <p:spPr>
          <a:xfrm rot="10800000">
            <a:off x="-1" y="0"/>
            <a:ext cx="4441371" cy="5313679"/>
          </a:xfrm>
        </p:spPr>
      </p:pic>
      <p:sp>
        <p:nvSpPr>
          <p:cNvPr id="4" name="Content Placeholder 3">
            <a:extLst>
              <a:ext uri="{FF2B5EF4-FFF2-40B4-BE49-F238E27FC236}">
                <a16:creationId xmlns:a16="http://schemas.microsoft.com/office/drawing/2014/main" id="{BAE85CE6-AC40-4841-A94E-004F43A4D23D}"/>
              </a:ext>
            </a:extLst>
          </p:cNvPr>
          <p:cNvSpPr>
            <a:spLocks noGrp="1"/>
          </p:cNvSpPr>
          <p:nvPr>
            <p:ph sz="half" idx="2"/>
          </p:nvPr>
        </p:nvSpPr>
        <p:spPr>
          <a:xfrm>
            <a:off x="4914653" y="1820091"/>
            <a:ext cx="5796889" cy="5037909"/>
          </a:xfrm>
        </p:spPr>
        <p:txBody>
          <a:bodyPr>
            <a:normAutofit fontScale="85000" lnSpcReduction="20000"/>
          </a:bodyPr>
          <a:lstStyle/>
          <a:p>
            <a:pPr algn="ctr"/>
            <a:r>
              <a:rPr lang="en-US" sz="2900" b="1" i="1" dirty="0" err="1"/>
              <a:t>Chag.tsal.sa.zhi.ngo.la.chag.gi</a:t>
            </a:r>
            <a:r>
              <a:rPr lang="en-US" sz="2900" b="1" i="1" dirty="0"/>
              <a:t> </a:t>
            </a:r>
            <a:r>
              <a:rPr lang="en-US" sz="2900" b="1" i="1" dirty="0" err="1"/>
              <a:t>Til.gye.noon.ching.zhab.kyi.dung.ma</a:t>
            </a:r>
            <a:r>
              <a:rPr lang="en-US" sz="2900" b="1" i="1" dirty="0"/>
              <a:t> </a:t>
            </a:r>
            <a:r>
              <a:rPr lang="en-US" sz="2900" b="1" i="1" dirty="0" err="1"/>
              <a:t>Tro.nyer.chan.dzey.yi.ge.HUNG.gi</a:t>
            </a:r>
            <a:r>
              <a:rPr lang="en-US" sz="2900" b="1" i="1" dirty="0"/>
              <a:t> </a:t>
            </a:r>
            <a:r>
              <a:rPr lang="en-US" sz="2900" b="1" i="1" dirty="0" err="1"/>
              <a:t>Rim.pa.dun.po.nam.ni.gen.ma</a:t>
            </a:r>
            <a:endParaRPr lang="en-CA" sz="2900" b="1" i="1" dirty="0"/>
          </a:p>
          <a:p>
            <a:pPr algn="ctr"/>
            <a:r>
              <a:rPr lang="en-US" sz="2900" b="1" i="1" dirty="0"/>
              <a:t>14</a:t>
            </a:r>
            <a:endParaRPr lang="en-CA" sz="2900" b="1" i="1" dirty="0"/>
          </a:p>
          <a:p>
            <a:pPr algn="ctr"/>
            <a:r>
              <a:rPr lang="en-US" sz="2900" b="1" i="1" dirty="0"/>
              <a:t>Homage to you who strike the ground with the palm of your hand &amp; trample it with your foot, With a wrathful, wrinkled face the sound of HUM, You subdue all the seven levels of the world</a:t>
            </a:r>
          </a:p>
          <a:p>
            <a:pPr marL="0" indent="0" algn="ctr">
              <a:buNone/>
            </a:pPr>
            <a:r>
              <a:rPr lang="en-US" sz="1900" dirty="0"/>
              <a:t>OM TARE TUTTARE TURE VAJRA MAHA SARA YE BHAY MEM KURU SOHA</a:t>
            </a:r>
          </a:p>
        </p:txBody>
      </p:sp>
      <p:sp>
        <p:nvSpPr>
          <p:cNvPr id="5" name="TextBox 4">
            <a:extLst>
              <a:ext uri="{FF2B5EF4-FFF2-40B4-BE49-F238E27FC236}">
                <a16:creationId xmlns:a16="http://schemas.microsoft.com/office/drawing/2014/main" id="{099DAB73-D790-1960-2890-EF655B3FFB2A}"/>
              </a:ext>
            </a:extLst>
          </p:cNvPr>
          <p:cNvSpPr txBox="1"/>
          <p:nvPr/>
        </p:nvSpPr>
        <p:spPr>
          <a:xfrm>
            <a:off x="828040" y="5239702"/>
            <a:ext cx="3613330" cy="1569660"/>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ཕྱག་འཚལ་ས་གཞིའི་ངོས་ལ་ཕྱག་གི །མཐིལ་གྱིས་བསྣུན་ཅིང་ཞབས་ཀྱིས་བརྡུང་མ། །ཁྲོ་གཉེར་སྤྱན་མཛད་ཡི་གེ་ཧཱུཾ་གིས། །རིམ་པ་བདུན་པོ་རྣམས་ནི་འགེམས་མ། །</a:t>
            </a:r>
            <a:endParaRPr lang="en-US" sz="2400" dirty="0"/>
          </a:p>
        </p:txBody>
      </p:sp>
      <p:sp>
        <p:nvSpPr>
          <p:cNvPr id="3" name="TextBox 2">
            <a:extLst>
              <a:ext uri="{FF2B5EF4-FFF2-40B4-BE49-F238E27FC236}">
                <a16:creationId xmlns:a16="http://schemas.microsoft.com/office/drawing/2014/main" id="{8A96766F-8CEC-C578-8704-8E15C9509703}"/>
              </a:ext>
            </a:extLst>
          </p:cNvPr>
          <p:cNvSpPr txBox="1"/>
          <p:nvPr/>
        </p:nvSpPr>
        <p:spPr>
          <a:xfrm>
            <a:off x="5215095" y="572756"/>
            <a:ext cx="5773888" cy="523220"/>
          </a:xfrm>
          <a:prstGeom prst="rect">
            <a:avLst/>
          </a:prstGeom>
          <a:noFill/>
        </p:spPr>
        <p:txBody>
          <a:bodyPr wrap="none" rtlCol="0">
            <a:spAutoFit/>
          </a:bodyPr>
          <a:lstStyle/>
          <a:p>
            <a:r>
              <a:rPr lang="en-US" sz="2800" b="1" dirty="0">
                <a:latin typeface="+mj-lt"/>
              </a:rPr>
              <a:t>Wrathful, Shaking and Frowning Tara</a:t>
            </a:r>
          </a:p>
        </p:txBody>
      </p:sp>
    </p:spTree>
    <p:extLst>
      <p:ext uri="{BB962C8B-B14F-4D97-AF65-F5344CB8AC3E}">
        <p14:creationId xmlns:p14="http://schemas.microsoft.com/office/powerpoint/2010/main" val="3986080490"/>
      </p:ext>
    </p:extLst>
  </p:cSld>
  <p:clrMapOvr>
    <a:masterClrMapping/>
  </p:clrMapOvr>
  <mc:AlternateContent xmlns:mc="http://schemas.openxmlformats.org/markup-compatibility/2006" xmlns:p14="http://schemas.microsoft.com/office/powerpoint/2010/main">
    <mc:Choice Requires="p14">
      <p:transition spd="slow" p14:dur="2000" advClick="0" advTm="17050"/>
    </mc:Choice>
    <mc:Fallback xmlns="">
      <p:transition spd="slow" advClick="0" advTm="1705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7CBB0-736D-4643-82E4-8F07F7AF76AB}"/>
              </a:ext>
            </a:extLst>
          </p:cNvPr>
          <p:cNvSpPr>
            <a:spLocks noGrp="1"/>
          </p:cNvSpPr>
          <p:nvPr>
            <p:ph type="title"/>
          </p:nvPr>
        </p:nvSpPr>
        <p:spPr>
          <a:xfrm>
            <a:off x="4441370" y="0"/>
            <a:ext cx="4762498" cy="653143"/>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8847FFC8-D61A-5DB9-444D-1A684F0D4638}"/>
              </a:ext>
            </a:extLst>
          </p:cNvPr>
          <p:cNvPicPr>
            <a:picLocks noGrp="1" noChangeAspect="1"/>
          </p:cNvPicPr>
          <p:nvPr>
            <p:ph sz="half" idx="1"/>
          </p:nvPr>
        </p:nvPicPr>
        <p:blipFill rotWithShape="1">
          <a:blip r:embed="rId2"/>
          <a:srcRect t="14571" b="11398"/>
          <a:stretch/>
        </p:blipFill>
        <p:spPr>
          <a:xfrm rot="10800000">
            <a:off x="0" y="0"/>
            <a:ext cx="4441371" cy="5081451"/>
          </a:xfrm>
        </p:spPr>
      </p:pic>
      <p:sp>
        <p:nvSpPr>
          <p:cNvPr id="4" name="Content Placeholder 3">
            <a:extLst>
              <a:ext uri="{FF2B5EF4-FFF2-40B4-BE49-F238E27FC236}">
                <a16:creationId xmlns:a16="http://schemas.microsoft.com/office/drawing/2014/main" id="{970FF586-FF75-A74A-8733-DDB4E03F5AB5}"/>
              </a:ext>
            </a:extLst>
          </p:cNvPr>
          <p:cNvSpPr>
            <a:spLocks noGrp="1"/>
          </p:cNvSpPr>
          <p:nvPr>
            <p:ph sz="half" idx="2"/>
          </p:nvPr>
        </p:nvSpPr>
        <p:spPr>
          <a:xfrm>
            <a:off x="4866757" y="1776549"/>
            <a:ext cx="5767750" cy="5081451"/>
          </a:xfrm>
        </p:spPr>
        <p:txBody>
          <a:bodyPr>
            <a:normAutofit/>
          </a:bodyPr>
          <a:lstStyle/>
          <a:p>
            <a:pPr algn="ctr">
              <a:lnSpc>
                <a:spcPct val="110000"/>
              </a:lnSpc>
            </a:pPr>
            <a:r>
              <a:rPr lang="en-US" sz="2500" b="1" i="1" dirty="0" err="1"/>
              <a:t>Chag.tsal.de.ma.ge.ma.zhe.ma</a:t>
            </a:r>
            <a:r>
              <a:rPr lang="en-US" sz="2500" b="1" i="1" dirty="0"/>
              <a:t> </a:t>
            </a:r>
            <a:r>
              <a:rPr lang="en-US" sz="2500" b="1" i="1" dirty="0" err="1"/>
              <a:t>Nya.ngan.dey.zhing.cho.yul.nyi.ma</a:t>
            </a:r>
            <a:r>
              <a:rPr lang="en-US" sz="2500" b="1" i="1" dirty="0"/>
              <a:t> </a:t>
            </a:r>
            <a:r>
              <a:rPr lang="en-US" sz="2500" b="1" i="1" dirty="0" err="1"/>
              <a:t>SO.HA.OM.dang.yang.dag.dan.pey</a:t>
            </a:r>
            <a:r>
              <a:rPr lang="en-US" sz="2500" b="1" i="1" dirty="0"/>
              <a:t> </a:t>
            </a:r>
            <a:r>
              <a:rPr lang="en-US" sz="2500" b="1" i="1" dirty="0" err="1"/>
              <a:t>Dig.pa.chen.po.jom.pa.nyi.ma</a:t>
            </a:r>
            <a:endParaRPr lang="en-CA" sz="2500" b="1" i="1" dirty="0"/>
          </a:p>
          <a:p>
            <a:pPr algn="ctr">
              <a:lnSpc>
                <a:spcPct val="110000"/>
              </a:lnSpc>
            </a:pPr>
            <a:r>
              <a:rPr lang="en-US" sz="2500" b="1" i="1" dirty="0"/>
              <a:t>15</a:t>
            </a:r>
            <a:endParaRPr lang="en-CA" sz="2500" b="1" i="1" dirty="0"/>
          </a:p>
          <a:p>
            <a:pPr algn="ctr">
              <a:lnSpc>
                <a:spcPct val="110000"/>
              </a:lnSpc>
            </a:pPr>
            <a:r>
              <a:rPr lang="en-US" sz="2500" b="1" i="1" dirty="0"/>
              <a:t>Homage to you, the happy, virtuous, peaceful one, You who act from the eternal bliss of Nirvana, And who with the pure sounds of SOHA &amp; OM, Eliminate even the strongest unwholesome karmas</a:t>
            </a:r>
          </a:p>
          <a:p>
            <a:pPr marL="0" indent="0" algn="ctr">
              <a:buNone/>
            </a:pPr>
            <a:r>
              <a:rPr lang="en-US" sz="1600" dirty="0"/>
              <a:t>OM TARE TUTTARE TURE SARVA PAPAM TRA SHA MANA YE SOHA</a:t>
            </a:r>
          </a:p>
        </p:txBody>
      </p:sp>
      <p:sp>
        <p:nvSpPr>
          <p:cNvPr id="7" name="TextBox 6">
            <a:extLst>
              <a:ext uri="{FF2B5EF4-FFF2-40B4-BE49-F238E27FC236}">
                <a16:creationId xmlns:a16="http://schemas.microsoft.com/office/drawing/2014/main" id="{531CB229-FF3B-C27B-1624-4F1E8D2168E0}"/>
              </a:ext>
            </a:extLst>
          </p:cNvPr>
          <p:cNvSpPr txBox="1"/>
          <p:nvPr/>
        </p:nvSpPr>
        <p:spPr>
          <a:xfrm>
            <a:off x="1101694" y="5223692"/>
            <a:ext cx="3552370" cy="1200329"/>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ཕྱག་འཚལ་བདེ་མ་དགེ་མ་ཞི་མ། །མྱ་ངན་འདས་ཞི་སྤྱོད་ཡུལ་ཉིད་མ། །སྭཱ་ཧཱ་ༀ་དང་ཡང་དག་ལྡན་མ། </a:t>
            </a:r>
            <a:r>
              <a:rPr lang="en-US" sz="2400" b="0" i="0" u="none" strike="noStrike" dirty="0">
                <a:effectLst/>
                <a:latin typeface="Arial" panose="020B0604020202020204" pitchFamily="34" charset="0"/>
              </a:rPr>
              <a:t>	</a:t>
            </a:r>
            <a:r>
              <a:rPr lang="bo-CN" sz="2400" b="0" i="0" u="none" strike="noStrike" dirty="0">
                <a:effectLst/>
                <a:latin typeface="Arial" panose="020B0604020202020204" pitchFamily="34" charset="0"/>
              </a:rPr>
              <a:t>།སྡིག་པ་ཆེན་པོ་འཇོམས་པ་ཉིད་མ། །</a:t>
            </a:r>
            <a:endParaRPr lang="en-US" sz="2400" dirty="0"/>
          </a:p>
        </p:txBody>
      </p:sp>
      <p:sp>
        <p:nvSpPr>
          <p:cNvPr id="3" name="TextBox 2">
            <a:extLst>
              <a:ext uri="{FF2B5EF4-FFF2-40B4-BE49-F238E27FC236}">
                <a16:creationId xmlns:a16="http://schemas.microsoft.com/office/drawing/2014/main" id="{5AFFC7A8-F6B6-5496-9ABD-D268F3085F82}"/>
              </a:ext>
            </a:extLst>
          </p:cNvPr>
          <p:cNvSpPr txBox="1"/>
          <p:nvPr/>
        </p:nvSpPr>
        <p:spPr>
          <a:xfrm>
            <a:off x="5268990" y="524463"/>
            <a:ext cx="5633723" cy="954107"/>
          </a:xfrm>
          <a:prstGeom prst="rect">
            <a:avLst/>
          </a:prstGeom>
          <a:noFill/>
        </p:spPr>
        <p:txBody>
          <a:bodyPr wrap="none" rtlCol="0">
            <a:spAutoFit/>
          </a:bodyPr>
          <a:lstStyle/>
          <a:p>
            <a:pPr algn="ctr"/>
            <a:r>
              <a:rPr lang="en-US" sz="2800" b="1" dirty="0">
                <a:latin typeface="+mj-lt"/>
              </a:rPr>
              <a:t>Tara the Great Peaceful One</a:t>
            </a:r>
          </a:p>
          <a:p>
            <a:pPr algn="ctr"/>
            <a:r>
              <a:rPr lang="en-US" sz="2800" b="1" dirty="0">
                <a:latin typeface="+mj-lt"/>
              </a:rPr>
              <a:t>Who Provides Virtues and Goodness</a:t>
            </a:r>
          </a:p>
        </p:txBody>
      </p:sp>
    </p:spTree>
    <p:extLst>
      <p:ext uri="{BB962C8B-B14F-4D97-AF65-F5344CB8AC3E}">
        <p14:creationId xmlns:p14="http://schemas.microsoft.com/office/powerpoint/2010/main" val="2751370361"/>
      </p:ext>
    </p:extLst>
  </p:cSld>
  <p:clrMapOvr>
    <a:masterClrMapping/>
  </p:clrMapOvr>
  <mc:AlternateContent xmlns:mc="http://schemas.openxmlformats.org/markup-compatibility/2006" xmlns:p14="http://schemas.microsoft.com/office/powerpoint/2010/main">
    <mc:Choice Requires="p14">
      <p:transition spd="slow" p14:dur="2000" advClick="0" advTm="16650"/>
    </mc:Choice>
    <mc:Fallback xmlns="">
      <p:transition spd="slow" advClick="0" advTm="1665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51FE-74D4-124B-8E59-6D11B443F854}"/>
              </a:ext>
            </a:extLst>
          </p:cNvPr>
          <p:cNvSpPr>
            <a:spLocks noGrp="1"/>
          </p:cNvSpPr>
          <p:nvPr>
            <p:ph type="title"/>
          </p:nvPr>
        </p:nvSpPr>
        <p:spPr>
          <a:xfrm>
            <a:off x="4441370" y="0"/>
            <a:ext cx="4762414" cy="723481"/>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7AE44C19-5AA5-7AEB-BD1B-9704206DAFEF}"/>
              </a:ext>
            </a:extLst>
          </p:cNvPr>
          <p:cNvPicPr>
            <a:picLocks noGrp="1" noChangeAspect="1"/>
          </p:cNvPicPr>
          <p:nvPr>
            <p:ph sz="half" idx="1"/>
          </p:nvPr>
        </p:nvPicPr>
        <p:blipFill rotWithShape="1">
          <a:blip r:embed="rId2"/>
          <a:srcRect t="13556" b="13026"/>
          <a:stretch/>
        </p:blipFill>
        <p:spPr>
          <a:xfrm rot="10800000">
            <a:off x="0" y="0"/>
            <a:ext cx="4441371" cy="5039360"/>
          </a:xfrm>
        </p:spPr>
      </p:pic>
      <p:sp>
        <p:nvSpPr>
          <p:cNvPr id="4" name="Content Placeholder 3">
            <a:extLst>
              <a:ext uri="{FF2B5EF4-FFF2-40B4-BE49-F238E27FC236}">
                <a16:creationId xmlns:a16="http://schemas.microsoft.com/office/drawing/2014/main" id="{80A873B2-BBFB-054C-96E2-F4267042A82C}"/>
              </a:ext>
            </a:extLst>
          </p:cNvPr>
          <p:cNvSpPr>
            <a:spLocks noGrp="1"/>
          </p:cNvSpPr>
          <p:nvPr>
            <p:ph sz="half" idx="2"/>
          </p:nvPr>
        </p:nvSpPr>
        <p:spPr>
          <a:xfrm>
            <a:off x="4711337" y="1663337"/>
            <a:ext cx="6026332" cy="5194663"/>
          </a:xfrm>
        </p:spPr>
        <p:txBody>
          <a:bodyPr>
            <a:normAutofit fontScale="70000" lnSpcReduction="20000"/>
          </a:bodyPr>
          <a:lstStyle/>
          <a:p>
            <a:pPr algn="ctr"/>
            <a:r>
              <a:rPr lang="en-US" sz="3500" b="1" i="1" dirty="0" err="1"/>
              <a:t>Chag.tsal.kun.ney.kor.rab.ga.wey</a:t>
            </a:r>
            <a:r>
              <a:rPr lang="en-US" sz="3500" b="1" i="1" dirty="0"/>
              <a:t> </a:t>
            </a:r>
            <a:r>
              <a:rPr lang="en-US" sz="3500" b="1" i="1" dirty="0" err="1"/>
              <a:t>Dra.yi.lu.ni.nam.par.gyen.ma</a:t>
            </a:r>
            <a:r>
              <a:rPr lang="en-US" sz="3500" b="1" i="1" dirty="0"/>
              <a:t> </a:t>
            </a:r>
            <a:r>
              <a:rPr lang="en-US" sz="3500" b="1" i="1" dirty="0" err="1"/>
              <a:t>Yi.gey.chu.pai.ngag.ni.ko.pai</a:t>
            </a:r>
            <a:r>
              <a:rPr lang="en-US" sz="3500" b="1" i="1" dirty="0"/>
              <a:t> </a:t>
            </a:r>
            <a:r>
              <a:rPr lang="en-US" sz="3500" b="1" i="1" dirty="0" err="1"/>
              <a:t>Rig.pa.HUNG.la.drol.ma.nyi.ma</a:t>
            </a:r>
            <a:endParaRPr lang="en-US" sz="3500" b="1" i="1" dirty="0"/>
          </a:p>
          <a:p>
            <a:pPr algn="ctr"/>
            <a:r>
              <a:rPr lang="en-US" sz="3500" b="1" i="1" dirty="0"/>
              <a:t>16</a:t>
            </a:r>
            <a:endParaRPr lang="en-CA" sz="3500" b="1" i="1" dirty="0"/>
          </a:p>
          <a:p>
            <a:pPr algn="ctr"/>
            <a:r>
              <a:rPr lang="en-US" sz="3500" b="1" i="1" dirty="0"/>
              <a:t>Homage to you who turns the sharp wheel of Dharma For those who love the teachings, And who crush all inner and outer enemies</a:t>
            </a:r>
            <a:r>
              <a:rPr lang="en-CA" sz="3500" b="1" i="1" dirty="0"/>
              <a:t>, </a:t>
            </a:r>
            <a:r>
              <a:rPr lang="en-US" sz="3500" b="1" i="1" dirty="0"/>
              <a:t>With the ten-syllable mantra &amp; seed syllable HUM</a:t>
            </a:r>
            <a:endParaRPr lang="en-US" sz="2100" dirty="0"/>
          </a:p>
          <a:p>
            <a:pPr marL="0" indent="0" algn="ctr">
              <a:buNone/>
            </a:pPr>
            <a:r>
              <a:rPr lang="en-US" sz="2100" dirty="0"/>
              <a:t>OM TARE TUTTARE TURE SARVA DHARMA PRAJNA TRA TE PARE SHO BHA YE SOHA</a:t>
            </a:r>
          </a:p>
          <a:p>
            <a:pPr marL="0" indent="0" algn="ctr">
              <a:buNone/>
            </a:pPr>
            <a:r>
              <a:rPr lang="en-US" sz="2100" dirty="0"/>
              <a:t>ALTERNATE WRATHFUL MANTRA:  OM NAMAS TARE NAMO HARE HUM HARE SOHA</a:t>
            </a:r>
          </a:p>
        </p:txBody>
      </p:sp>
      <p:sp>
        <p:nvSpPr>
          <p:cNvPr id="5" name="TextBox 4">
            <a:extLst>
              <a:ext uri="{FF2B5EF4-FFF2-40B4-BE49-F238E27FC236}">
                <a16:creationId xmlns:a16="http://schemas.microsoft.com/office/drawing/2014/main" id="{AA817E8A-165C-B3CB-5BFD-7BACDA1B9D14}"/>
              </a:ext>
            </a:extLst>
          </p:cNvPr>
          <p:cNvSpPr txBox="1"/>
          <p:nvPr/>
        </p:nvSpPr>
        <p:spPr>
          <a:xfrm>
            <a:off x="838200" y="5039361"/>
            <a:ext cx="3603170" cy="1200329"/>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ཕྱག་འཚལ་ཀུན་ནས་བསྐོར་རབ་དགའ་བའི། །དགྲ་ཡི་ལུས་ནི་རྣམ་པར་འགེམས་མ། །ཡི་གེ་བཅུ་པའི་ངག་ནི་བཀོད་པའི། །རིག་པ་ཧཱུཾ་ལས་སྒྲོལ་མ་ཉིད་མ། །</a:t>
            </a:r>
            <a:endParaRPr lang="en-US" sz="2400" dirty="0"/>
          </a:p>
        </p:txBody>
      </p:sp>
      <p:sp>
        <p:nvSpPr>
          <p:cNvPr id="3" name="TextBox 2">
            <a:extLst>
              <a:ext uri="{FF2B5EF4-FFF2-40B4-BE49-F238E27FC236}">
                <a16:creationId xmlns:a16="http://schemas.microsoft.com/office/drawing/2014/main" id="{08A012E7-A087-C0AB-E64D-0029D4A08836}"/>
              </a:ext>
            </a:extLst>
          </p:cNvPr>
          <p:cNvSpPr txBox="1"/>
          <p:nvPr/>
        </p:nvSpPr>
        <p:spPr>
          <a:xfrm>
            <a:off x="5546691" y="612949"/>
            <a:ext cx="5093830" cy="523220"/>
          </a:xfrm>
          <a:prstGeom prst="rect">
            <a:avLst/>
          </a:prstGeom>
          <a:noFill/>
        </p:spPr>
        <p:txBody>
          <a:bodyPr wrap="none" rtlCol="0">
            <a:spAutoFit/>
          </a:bodyPr>
          <a:lstStyle/>
          <a:p>
            <a:r>
              <a:rPr lang="en-US" sz="2800" b="1" dirty="0">
                <a:latin typeface="+mj-lt"/>
              </a:rPr>
              <a:t>Tara Destroyer of All Attachment</a:t>
            </a:r>
          </a:p>
        </p:txBody>
      </p:sp>
    </p:spTree>
    <p:extLst>
      <p:ext uri="{BB962C8B-B14F-4D97-AF65-F5344CB8AC3E}">
        <p14:creationId xmlns:p14="http://schemas.microsoft.com/office/powerpoint/2010/main" val="1101517266"/>
      </p:ext>
    </p:extLst>
  </p:cSld>
  <p:clrMapOvr>
    <a:masterClrMapping/>
  </p:clrMapOvr>
  <mc:AlternateContent xmlns:mc="http://schemas.openxmlformats.org/markup-compatibility/2006" xmlns:p14="http://schemas.microsoft.com/office/powerpoint/2010/main">
    <mc:Choice Requires="p14">
      <p:transition spd="slow" p14:dur="2000" advClick="0" advTm="16550"/>
    </mc:Choice>
    <mc:Fallback xmlns="">
      <p:transition spd="slow" advClick="0" advTm="1655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47C5-5FBD-0342-9A8C-9B6D4E259AA7}"/>
              </a:ext>
            </a:extLst>
          </p:cNvPr>
          <p:cNvSpPr>
            <a:spLocks noGrp="1"/>
          </p:cNvSpPr>
          <p:nvPr>
            <p:ph type="title"/>
          </p:nvPr>
        </p:nvSpPr>
        <p:spPr>
          <a:xfrm>
            <a:off x="4464794" y="0"/>
            <a:ext cx="4753815" cy="733530"/>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0E7F9CEC-B53D-3A61-545A-079EEE682ABA}"/>
              </a:ext>
            </a:extLst>
          </p:cNvPr>
          <p:cNvPicPr>
            <a:picLocks noGrp="1" noChangeAspect="1"/>
          </p:cNvPicPr>
          <p:nvPr>
            <p:ph sz="half" idx="1"/>
          </p:nvPr>
        </p:nvPicPr>
        <p:blipFill rotWithShape="1">
          <a:blip r:embed="rId2"/>
          <a:srcRect t="6365" b="20957"/>
          <a:stretch/>
        </p:blipFill>
        <p:spPr>
          <a:xfrm>
            <a:off x="0" y="0"/>
            <a:ext cx="4441371" cy="4988560"/>
          </a:xfrm>
        </p:spPr>
      </p:pic>
      <p:sp>
        <p:nvSpPr>
          <p:cNvPr id="4" name="Content Placeholder 3">
            <a:extLst>
              <a:ext uri="{FF2B5EF4-FFF2-40B4-BE49-F238E27FC236}">
                <a16:creationId xmlns:a16="http://schemas.microsoft.com/office/drawing/2014/main" id="{20F00EA0-B648-4B4D-8382-0C375FC0B8FB}"/>
              </a:ext>
            </a:extLst>
          </p:cNvPr>
          <p:cNvSpPr>
            <a:spLocks noGrp="1"/>
          </p:cNvSpPr>
          <p:nvPr>
            <p:ph sz="half" idx="2"/>
          </p:nvPr>
        </p:nvSpPr>
        <p:spPr>
          <a:xfrm>
            <a:off x="4847972" y="1715589"/>
            <a:ext cx="6089994" cy="5142411"/>
          </a:xfrm>
        </p:spPr>
        <p:txBody>
          <a:bodyPr>
            <a:normAutofit/>
          </a:bodyPr>
          <a:lstStyle/>
          <a:p>
            <a:pPr algn="ctr">
              <a:lnSpc>
                <a:spcPct val="110000"/>
              </a:lnSpc>
            </a:pPr>
            <a:r>
              <a:rPr lang="en-US" sz="2500" b="1" i="1" dirty="0" err="1"/>
              <a:t>Chag.tsal.TU.RE.zhab.ni.dab.pey</a:t>
            </a:r>
            <a:r>
              <a:rPr lang="en-US" sz="2500" b="1" i="1" dirty="0"/>
              <a:t> </a:t>
            </a:r>
            <a:r>
              <a:rPr lang="en-US" sz="2500" b="1" i="1" dirty="0" err="1"/>
              <a:t>HUNG.gi.nam.pey.sa.bon.nyi.ma</a:t>
            </a:r>
            <a:r>
              <a:rPr lang="en-US" sz="2500" b="1" i="1" dirty="0"/>
              <a:t> </a:t>
            </a:r>
            <a:r>
              <a:rPr lang="en-US" sz="2500" b="1" i="1" dirty="0" err="1"/>
              <a:t>Ri.rab.man.dha.ra.dang.big.jey</a:t>
            </a:r>
            <a:r>
              <a:rPr lang="en-US" sz="2500" b="1" i="1" dirty="0"/>
              <a:t> </a:t>
            </a:r>
            <a:r>
              <a:rPr lang="en-US" sz="2500" b="1" i="1" dirty="0" err="1"/>
              <a:t>Jig.ten.sum.nam.yo.wa.nyi.ma</a:t>
            </a:r>
            <a:endParaRPr lang="en-US" sz="2500" b="1" i="1" dirty="0"/>
          </a:p>
          <a:p>
            <a:pPr algn="ctr">
              <a:lnSpc>
                <a:spcPct val="110000"/>
              </a:lnSpc>
            </a:pPr>
            <a:r>
              <a:rPr lang="en-US" sz="2500" b="1" i="1" dirty="0"/>
              <a:t>17</a:t>
            </a:r>
            <a:endParaRPr lang="en-CA" sz="2500" b="1" i="1" dirty="0"/>
          </a:p>
          <a:p>
            <a:pPr algn="ctr">
              <a:lnSpc>
                <a:spcPct val="110000"/>
              </a:lnSpc>
            </a:pPr>
            <a:r>
              <a:rPr lang="en-US" sz="2500" b="1" i="1" dirty="0"/>
              <a:t>Homage to you who stamp your feet while reciting the sound TURE,</a:t>
            </a:r>
            <a:r>
              <a:rPr lang="en-CA" sz="2500" b="1" i="1" dirty="0"/>
              <a:t> </a:t>
            </a:r>
            <a:r>
              <a:rPr lang="en-US" sz="2500" b="1" i="1" dirty="0"/>
              <a:t>Whose essence syllable is HUM, You cause Mount Meru, </a:t>
            </a:r>
            <a:r>
              <a:rPr lang="en-US" sz="2500" b="1" i="1" dirty="0" err="1"/>
              <a:t>Mandhara</a:t>
            </a:r>
            <a:r>
              <a:rPr lang="en-US" sz="2500" b="1" i="1" dirty="0"/>
              <a:t> &amp;Vindhya And all three worlds to tremble and shake</a:t>
            </a:r>
            <a:endParaRPr lang="en-US" sz="2500" dirty="0"/>
          </a:p>
          <a:p>
            <a:pPr marL="0" indent="0" algn="ctr">
              <a:buNone/>
            </a:pPr>
            <a:r>
              <a:rPr lang="en-US" sz="1600" dirty="0"/>
              <a:t>OM TARE TUTTARE TURE SARVA TSO RA TAM BHA NA SOHA</a:t>
            </a:r>
          </a:p>
        </p:txBody>
      </p:sp>
      <p:sp>
        <p:nvSpPr>
          <p:cNvPr id="5" name="TextBox 4">
            <a:extLst>
              <a:ext uri="{FF2B5EF4-FFF2-40B4-BE49-F238E27FC236}">
                <a16:creationId xmlns:a16="http://schemas.microsoft.com/office/drawing/2014/main" id="{2DD7F484-8226-101E-55B9-C5BF05601857}"/>
              </a:ext>
            </a:extLst>
          </p:cNvPr>
          <p:cNvSpPr txBox="1"/>
          <p:nvPr/>
        </p:nvSpPr>
        <p:spPr>
          <a:xfrm>
            <a:off x="796501" y="4988560"/>
            <a:ext cx="3644870" cy="1200329"/>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ཕྱག་འཚལ་ཏུ་རེའི་ཞབས་ནི་བརྡབས་པས། །ཧཱུཾ་གི་རྣམ་པའི་ས་བོན་ཉིད་མ། །རི་རབ་མནྡར་ར་དང་འབིགས་བྱེད། །འཇིག་རྟེན་གསུམ་རྣམས་གཡོ་བ་ཉིད་མ། །</a:t>
            </a:r>
            <a:endParaRPr lang="en-US" sz="2400" dirty="0"/>
          </a:p>
        </p:txBody>
      </p:sp>
      <p:sp>
        <p:nvSpPr>
          <p:cNvPr id="3" name="TextBox 2">
            <a:extLst>
              <a:ext uri="{FF2B5EF4-FFF2-40B4-BE49-F238E27FC236}">
                <a16:creationId xmlns:a16="http://schemas.microsoft.com/office/drawing/2014/main" id="{EA0C95EA-F4E7-B06D-1A38-9B5BF1574111}"/>
              </a:ext>
            </a:extLst>
          </p:cNvPr>
          <p:cNvSpPr txBox="1"/>
          <p:nvPr/>
        </p:nvSpPr>
        <p:spPr>
          <a:xfrm>
            <a:off x="5498207" y="592853"/>
            <a:ext cx="5439759" cy="523220"/>
          </a:xfrm>
          <a:prstGeom prst="rect">
            <a:avLst/>
          </a:prstGeom>
          <a:noFill/>
        </p:spPr>
        <p:txBody>
          <a:bodyPr wrap="none" rtlCol="0">
            <a:spAutoFit/>
          </a:bodyPr>
          <a:lstStyle/>
          <a:p>
            <a:r>
              <a:rPr lang="en-US" sz="2800" b="1" dirty="0">
                <a:latin typeface="+mj-lt"/>
              </a:rPr>
              <a:t>Tara Accomplisher of Joy and Bliss</a:t>
            </a:r>
          </a:p>
        </p:txBody>
      </p:sp>
    </p:spTree>
    <p:extLst>
      <p:ext uri="{BB962C8B-B14F-4D97-AF65-F5344CB8AC3E}">
        <p14:creationId xmlns:p14="http://schemas.microsoft.com/office/powerpoint/2010/main" val="781548968"/>
      </p:ext>
    </p:extLst>
  </p:cSld>
  <p:clrMapOvr>
    <a:masterClrMapping/>
  </p:clrMapOvr>
  <mc:AlternateContent xmlns:mc="http://schemas.openxmlformats.org/markup-compatibility/2006" xmlns:p14="http://schemas.microsoft.com/office/powerpoint/2010/main">
    <mc:Choice Requires="p14">
      <p:transition spd="slow" p14:dur="2000" advClick="0" advTm="16500"/>
    </mc:Choice>
    <mc:Fallback xmlns="">
      <p:transition spd="slow" advClick="0" advTm="165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1780C-EF28-E44B-B537-A6B1C729C5C5}"/>
              </a:ext>
            </a:extLst>
          </p:cNvPr>
          <p:cNvSpPr>
            <a:spLocks noGrp="1"/>
          </p:cNvSpPr>
          <p:nvPr>
            <p:ph type="title"/>
          </p:nvPr>
        </p:nvSpPr>
        <p:spPr>
          <a:xfrm>
            <a:off x="4456111" y="0"/>
            <a:ext cx="4762500" cy="653143"/>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469E5AC5-A972-A7C3-2AB5-AA464DF98853}"/>
              </a:ext>
            </a:extLst>
          </p:cNvPr>
          <p:cNvPicPr>
            <a:picLocks noGrp="1" noChangeAspect="1"/>
          </p:cNvPicPr>
          <p:nvPr>
            <p:ph sz="half" idx="1"/>
          </p:nvPr>
        </p:nvPicPr>
        <p:blipFill rotWithShape="1">
          <a:blip r:embed="rId2"/>
          <a:srcRect t="3997" b="17997"/>
          <a:stretch/>
        </p:blipFill>
        <p:spPr>
          <a:xfrm>
            <a:off x="0" y="0"/>
            <a:ext cx="4441371" cy="5354321"/>
          </a:xfrm>
        </p:spPr>
      </p:pic>
      <p:sp>
        <p:nvSpPr>
          <p:cNvPr id="4" name="Content Placeholder 3">
            <a:extLst>
              <a:ext uri="{FF2B5EF4-FFF2-40B4-BE49-F238E27FC236}">
                <a16:creationId xmlns:a16="http://schemas.microsoft.com/office/drawing/2014/main" id="{E9D8966F-D664-5444-A48B-94F6A0634EE4}"/>
              </a:ext>
            </a:extLst>
          </p:cNvPr>
          <p:cNvSpPr>
            <a:spLocks noGrp="1"/>
          </p:cNvSpPr>
          <p:nvPr>
            <p:ph sz="half" idx="2"/>
          </p:nvPr>
        </p:nvSpPr>
        <p:spPr>
          <a:xfrm>
            <a:off x="4847997" y="1750423"/>
            <a:ext cx="5915797" cy="5107577"/>
          </a:xfrm>
        </p:spPr>
        <p:txBody>
          <a:bodyPr>
            <a:normAutofit/>
          </a:bodyPr>
          <a:lstStyle/>
          <a:p>
            <a:pPr algn="ctr">
              <a:lnSpc>
                <a:spcPct val="110000"/>
              </a:lnSpc>
            </a:pPr>
            <a:r>
              <a:rPr lang="en-US" sz="2500" b="1" i="1" dirty="0" err="1"/>
              <a:t>Chag.tsal.lha.yi.tso.yi.man.pey</a:t>
            </a:r>
            <a:r>
              <a:rPr lang="en-US" sz="2500" b="1" i="1" dirty="0"/>
              <a:t> </a:t>
            </a:r>
            <a:r>
              <a:rPr lang="en-US" sz="2500" b="1" i="1" dirty="0" err="1"/>
              <a:t>Ri.dag.tag.chen.chag.na.nam.ma</a:t>
            </a:r>
            <a:r>
              <a:rPr lang="en-US" sz="2500" b="1" i="1" dirty="0"/>
              <a:t> </a:t>
            </a:r>
            <a:r>
              <a:rPr lang="en-US" sz="2500" b="1" i="1" dirty="0" err="1"/>
              <a:t>TA.RA.nyi.jod.PHAT.kyi.yi.gey</a:t>
            </a:r>
            <a:r>
              <a:rPr lang="en-US" sz="2500" b="1" i="1" dirty="0"/>
              <a:t> </a:t>
            </a:r>
            <a:r>
              <a:rPr lang="en-US" sz="2500" b="1" i="1" dirty="0" err="1"/>
              <a:t>Dug.nam.ma.lu.pa.ni.sel.ma</a:t>
            </a:r>
            <a:endParaRPr lang="en-CA" sz="2500" b="1" i="1" dirty="0"/>
          </a:p>
          <a:p>
            <a:pPr algn="ctr">
              <a:lnSpc>
                <a:spcPct val="110000"/>
              </a:lnSpc>
            </a:pPr>
            <a:r>
              <a:rPr lang="en-US" sz="2500" b="1" i="1" dirty="0"/>
              <a:t>18</a:t>
            </a:r>
            <a:endParaRPr lang="en-CA" sz="2500" b="1" i="1" dirty="0"/>
          </a:p>
          <a:p>
            <a:pPr algn="ctr">
              <a:lnSpc>
                <a:spcPct val="110000"/>
              </a:lnSpc>
            </a:pPr>
            <a:r>
              <a:rPr lang="en-US" sz="2500" b="1" i="1" dirty="0"/>
              <a:t>Homage to you who hold in your hand A beautiful moon resembling a celestial lake,</a:t>
            </a:r>
            <a:r>
              <a:rPr lang="en-CA" sz="2500" b="1" i="1" dirty="0"/>
              <a:t> </a:t>
            </a:r>
            <a:r>
              <a:rPr lang="en-US" sz="2500" b="1" i="1" dirty="0"/>
              <a:t>Saying TARA twice &amp; the letter PHAT, You dispel poisons completely and forever</a:t>
            </a:r>
            <a:endParaRPr lang="en-CA" sz="2500" b="1" i="1" dirty="0"/>
          </a:p>
          <a:p>
            <a:pPr marL="0" indent="0" algn="ctr">
              <a:buNone/>
            </a:pPr>
            <a:r>
              <a:rPr lang="en-US" sz="1600" dirty="0"/>
              <a:t>OM TARE TUTTARE TURE SARVA NAGA BHE SHA SHIN TEM KURU SOHA</a:t>
            </a:r>
          </a:p>
        </p:txBody>
      </p:sp>
      <p:sp>
        <p:nvSpPr>
          <p:cNvPr id="5" name="TextBox 4">
            <a:extLst>
              <a:ext uri="{FF2B5EF4-FFF2-40B4-BE49-F238E27FC236}">
                <a16:creationId xmlns:a16="http://schemas.microsoft.com/office/drawing/2014/main" id="{B883E8C5-0269-AF76-6698-7FA0363A8AA1}"/>
              </a:ext>
            </a:extLst>
          </p:cNvPr>
          <p:cNvSpPr txBox="1"/>
          <p:nvPr/>
        </p:nvSpPr>
        <p:spPr>
          <a:xfrm>
            <a:off x="858520" y="5354321"/>
            <a:ext cx="3815080" cy="1200329"/>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ཕྱག་འཚལ་ལྷ་ཡི་མཚོ་ཡི་རྣམ་པའི། །རི་དྭགས་རྟགས་ཅན་ཕྱག་ན་བསྣམས་མ། །ཏཱ་ར་གཉིས་བརྗོད་ཕཊ་ཀྱི་</a:t>
            </a:r>
            <a:r>
              <a:rPr lang="en-US" sz="2400" dirty="0">
                <a:latin typeface="Arial" panose="020B0604020202020204" pitchFamily="34" charset="0"/>
              </a:rPr>
              <a:t>	</a:t>
            </a:r>
            <a:r>
              <a:rPr lang="bo-CN" sz="2400" b="0" i="0" u="none" strike="noStrike" dirty="0">
                <a:effectLst/>
                <a:latin typeface="Arial" panose="020B0604020202020204" pitchFamily="34" charset="0"/>
              </a:rPr>
              <a:t>ཡི་གེས། །དུག་རྣམས་མ་ལུས་པ་ནི་སེལ་མ། །</a:t>
            </a:r>
            <a:endParaRPr lang="en-US" sz="2400" dirty="0"/>
          </a:p>
        </p:txBody>
      </p:sp>
      <p:sp>
        <p:nvSpPr>
          <p:cNvPr id="6" name="TextBox 5">
            <a:extLst>
              <a:ext uri="{FF2B5EF4-FFF2-40B4-BE49-F238E27FC236}">
                <a16:creationId xmlns:a16="http://schemas.microsoft.com/office/drawing/2014/main" id="{E334EDFB-4364-7391-B2DE-69D8CFEC7035}"/>
              </a:ext>
            </a:extLst>
          </p:cNvPr>
          <p:cNvSpPr txBox="1"/>
          <p:nvPr/>
        </p:nvSpPr>
        <p:spPr>
          <a:xfrm>
            <a:off x="4847997" y="653143"/>
            <a:ext cx="6597640" cy="523220"/>
          </a:xfrm>
          <a:prstGeom prst="rect">
            <a:avLst/>
          </a:prstGeom>
          <a:noFill/>
        </p:spPr>
        <p:txBody>
          <a:bodyPr wrap="none" rtlCol="0">
            <a:spAutoFit/>
          </a:bodyPr>
          <a:lstStyle/>
          <a:p>
            <a:r>
              <a:rPr lang="en-US" sz="2800" b="1" dirty="0">
                <a:latin typeface="+mj-lt"/>
              </a:rPr>
              <a:t>Victorious Tara Who Increases Realizations</a:t>
            </a:r>
          </a:p>
        </p:txBody>
      </p:sp>
    </p:spTree>
    <p:extLst>
      <p:ext uri="{BB962C8B-B14F-4D97-AF65-F5344CB8AC3E}">
        <p14:creationId xmlns:p14="http://schemas.microsoft.com/office/powerpoint/2010/main" val="3371635564"/>
      </p:ext>
    </p:extLst>
  </p:cSld>
  <p:clrMapOvr>
    <a:masterClrMapping/>
  </p:clrMapOvr>
  <mc:AlternateContent xmlns:mc="http://schemas.openxmlformats.org/markup-compatibility/2006" xmlns:p14="http://schemas.microsoft.com/office/powerpoint/2010/main">
    <mc:Choice Requires="p14">
      <p:transition spd="slow" p14:dur="2000" advClick="0" advTm="16450"/>
    </mc:Choice>
    <mc:Fallback xmlns="">
      <p:transition spd="slow" advClick="0" advTm="1645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9209B-42B1-C74B-8DC3-70D4D5BA1CB7}"/>
              </a:ext>
            </a:extLst>
          </p:cNvPr>
          <p:cNvSpPr>
            <a:spLocks noGrp="1"/>
          </p:cNvSpPr>
          <p:nvPr>
            <p:ph type="title"/>
          </p:nvPr>
        </p:nvSpPr>
        <p:spPr>
          <a:xfrm>
            <a:off x="4454041" y="0"/>
            <a:ext cx="4729736" cy="743578"/>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7D05CF79-7105-FC74-9C11-7AEF4CBEEBD5}"/>
              </a:ext>
            </a:extLst>
          </p:cNvPr>
          <p:cNvPicPr>
            <a:picLocks noGrp="1" noChangeAspect="1"/>
          </p:cNvPicPr>
          <p:nvPr>
            <p:ph sz="half" idx="1"/>
          </p:nvPr>
        </p:nvPicPr>
        <p:blipFill rotWithShape="1">
          <a:blip r:embed="rId2"/>
          <a:srcRect t="6205" b="21260"/>
          <a:stretch/>
        </p:blipFill>
        <p:spPr>
          <a:xfrm>
            <a:off x="3961" y="0"/>
            <a:ext cx="4450080" cy="4988561"/>
          </a:xfrm>
        </p:spPr>
      </p:pic>
      <p:sp>
        <p:nvSpPr>
          <p:cNvPr id="4" name="Content Placeholder 3">
            <a:extLst>
              <a:ext uri="{FF2B5EF4-FFF2-40B4-BE49-F238E27FC236}">
                <a16:creationId xmlns:a16="http://schemas.microsoft.com/office/drawing/2014/main" id="{396E079E-8026-914A-80EE-AC61AC488CD8}"/>
              </a:ext>
            </a:extLst>
          </p:cNvPr>
          <p:cNvSpPr>
            <a:spLocks noGrp="1"/>
          </p:cNvSpPr>
          <p:nvPr>
            <p:ph sz="half" idx="2"/>
          </p:nvPr>
        </p:nvSpPr>
        <p:spPr>
          <a:xfrm>
            <a:off x="4967846" y="1724297"/>
            <a:ext cx="5856907" cy="5133704"/>
          </a:xfrm>
        </p:spPr>
        <p:txBody>
          <a:bodyPr>
            <a:normAutofit lnSpcReduction="10000"/>
          </a:bodyPr>
          <a:lstStyle/>
          <a:p>
            <a:pPr algn="ctr">
              <a:lnSpc>
                <a:spcPct val="110000"/>
              </a:lnSpc>
            </a:pPr>
            <a:r>
              <a:rPr lang="en-US" sz="2500" b="1" i="1" dirty="0" err="1"/>
              <a:t>Chag.tsal.lha.yi.tsog.nam.gyal.po</a:t>
            </a:r>
            <a:r>
              <a:rPr lang="en-US" sz="2500" b="1" i="1" dirty="0"/>
              <a:t> </a:t>
            </a:r>
            <a:r>
              <a:rPr lang="en-US" sz="2500" b="1" i="1" dirty="0" err="1"/>
              <a:t>Lha.dang.mi.am.chi.yi.ten.ma</a:t>
            </a:r>
            <a:r>
              <a:rPr lang="en-US" sz="2500" b="1" i="1" dirty="0"/>
              <a:t> </a:t>
            </a:r>
            <a:r>
              <a:rPr lang="en-US" sz="2500" b="1" i="1" dirty="0" err="1"/>
              <a:t>Kun.ney.go.cha.ga.wey.ji.kyi</a:t>
            </a:r>
            <a:r>
              <a:rPr lang="en-US" sz="2500" b="1" i="1" dirty="0"/>
              <a:t> </a:t>
            </a:r>
            <a:r>
              <a:rPr lang="en-US" sz="2500" b="1" i="1" dirty="0" err="1"/>
              <a:t>Tsod.dang.mi.lam.ngan.pa.sel.ma</a:t>
            </a:r>
            <a:endParaRPr lang="en-US" sz="2500" b="1" i="1" dirty="0"/>
          </a:p>
          <a:p>
            <a:pPr algn="ctr">
              <a:lnSpc>
                <a:spcPct val="110000"/>
              </a:lnSpc>
            </a:pPr>
            <a:r>
              <a:rPr lang="en-US" sz="2500" b="1" i="1" dirty="0"/>
              <a:t>19</a:t>
            </a:r>
            <a:endParaRPr lang="en-CA" sz="2500" b="1" i="1" dirty="0"/>
          </a:p>
          <a:p>
            <a:pPr algn="ctr">
              <a:lnSpc>
                <a:spcPct val="110000"/>
              </a:lnSpc>
            </a:pPr>
            <a:r>
              <a:rPr lang="en-US" sz="2500" b="1" i="1" dirty="0"/>
              <a:t>Homage to you whom the lords of the hosts of devas rely And also the lords of </a:t>
            </a:r>
            <a:r>
              <a:rPr lang="en-US" sz="2500" b="1" i="1" dirty="0" err="1"/>
              <a:t>Gandharvas</a:t>
            </a:r>
            <a:r>
              <a:rPr lang="en-US" sz="2500" b="1" i="1" dirty="0"/>
              <a:t> &amp; Kinnaras, By the splendor of your joyful </a:t>
            </a:r>
            <a:r>
              <a:rPr lang="en-US" sz="2500" b="1" i="1" dirty="0" err="1"/>
              <a:t>armour</a:t>
            </a:r>
            <a:r>
              <a:rPr lang="en-US" sz="2500" b="1" i="1" dirty="0"/>
              <a:t>, You eliminate arguments and nightmares as well</a:t>
            </a:r>
          </a:p>
          <a:p>
            <a:pPr marL="0" indent="0" algn="ctr">
              <a:buNone/>
            </a:pPr>
            <a:r>
              <a:rPr lang="en-US" sz="1600" dirty="0"/>
              <a:t>OM TARE TUTTARE TURE SARVA DUR SO BA NI MO TSA NA YE SOHA</a:t>
            </a:r>
          </a:p>
        </p:txBody>
      </p:sp>
      <p:sp>
        <p:nvSpPr>
          <p:cNvPr id="5" name="TextBox 4">
            <a:extLst>
              <a:ext uri="{FF2B5EF4-FFF2-40B4-BE49-F238E27FC236}">
                <a16:creationId xmlns:a16="http://schemas.microsoft.com/office/drawing/2014/main" id="{856CA16C-B6F3-AB1B-4AAD-FC879400416B}"/>
              </a:ext>
            </a:extLst>
          </p:cNvPr>
          <p:cNvSpPr txBox="1"/>
          <p:nvPr/>
        </p:nvSpPr>
        <p:spPr>
          <a:xfrm>
            <a:off x="899160" y="4988561"/>
            <a:ext cx="3554881" cy="1200329"/>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ཕྱག་འཚལ་ལྷ་ཡི་ཚོགས་རྣམས་རྒྱལ་པོ། །ལྷ་དང་མི་འམ་ཅི་ཡིས་བསྟེན་མ། །ཀུན་ནས་གོ་ཆ་དགའ་བའི་བརྗིད་ཀྱིས། །རྩོད་དང་རྨི་ལམ་ངན་པ་སེལ་མ། །</a:t>
            </a:r>
            <a:endParaRPr lang="en-US" sz="2400" dirty="0"/>
          </a:p>
        </p:txBody>
      </p:sp>
      <p:sp>
        <p:nvSpPr>
          <p:cNvPr id="3" name="TextBox 2">
            <a:extLst>
              <a:ext uri="{FF2B5EF4-FFF2-40B4-BE49-F238E27FC236}">
                <a16:creationId xmlns:a16="http://schemas.microsoft.com/office/drawing/2014/main" id="{2703ACDF-9BA2-E3DE-A462-176414C3DC40}"/>
              </a:ext>
            </a:extLst>
          </p:cNvPr>
          <p:cNvSpPr txBox="1"/>
          <p:nvPr/>
        </p:nvSpPr>
        <p:spPr>
          <a:xfrm>
            <a:off x="5506496" y="743578"/>
            <a:ext cx="5182894" cy="523220"/>
          </a:xfrm>
          <a:prstGeom prst="rect">
            <a:avLst/>
          </a:prstGeom>
          <a:noFill/>
        </p:spPr>
        <p:txBody>
          <a:bodyPr wrap="none" rtlCol="0">
            <a:spAutoFit/>
          </a:bodyPr>
          <a:lstStyle/>
          <a:p>
            <a:r>
              <a:rPr lang="en-US" sz="2800" b="1" dirty="0">
                <a:latin typeface="+mj-lt"/>
              </a:rPr>
              <a:t>Tara Extinguisher of All Suffering</a:t>
            </a:r>
          </a:p>
        </p:txBody>
      </p:sp>
    </p:spTree>
    <p:extLst>
      <p:ext uri="{BB962C8B-B14F-4D97-AF65-F5344CB8AC3E}">
        <p14:creationId xmlns:p14="http://schemas.microsoft.com/office/powerpoint/2010/main" val="358217126"/>
      </p:ext>
    </p:extLst>
  </p:cSld>
  <p:clrMapOvr>
    <a:masterClrMapping/>
  </p:clrMapOvr>
  <mc:AlternateContent xmlns:mc="http://schemas.openxmlformats.org/markup-compatibility/2006" xmlns:p14="http://schemas.microsoft.com/office/powerpoint/2010/main">
    <mc:Choice Requires="p14">
      <p:transition spd="slow" p14:dur="2000" advClick="0" advTm="16600"/>
    </mc:Choice>
    <mc:Fallback xmlns="">
      <p:transition spd="slow" advClick="0" advTm="166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9D8B-A62B-3D43-B953-BACC56C533BC}"/>
              </a:ext>
            </a:extLst>
          </p:cNvPr>
          <p:cNvSpPr>
            <a:spLocks noGrp="1"/>
          </p:cNvSpPr>
          <p:nvPr>
            <p:ph type="title"/>
          </p:nvPr>
        </p:nvSpPr>
        <p:spPr>
          <a:xfrm>
            <a:off x="4441371" y="0"/>
            <a:ext cx="4762498" cy="713433"/>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2955B948-123E-E5F9-3EBF-1132DC89DF5D}"/>
              </a:ext>
            </a:extLst>
          </p:cNvPr>
          <p:cNvPicPr>
            <a:picLocks noGrp="1" noChangeAspect="1"/>
          </p:cNvPicPr>
          <p:nvPr>
            <p:ph sz="half" idx="1"/>
          </p:nvPr>
        </p:nvPicPr>
        <p:blipFill rotWithShape="1">
          <a:blip r:embed="rId2"/>
          <a:srcRect t="5859" b="20364"/>
          <a:stretch/>
        </p:blipFill>
        <p:spPr>
          <a:xfrm>
            <a:off x="0" y="0"/>
            <a:ext cx="4441371" cy="5064034"/>
          </a:xfrm>
        </p:spPr>
      </p:pic>
      <p:sp>
        <p:nvSpPr>
          <p:cNvPr id="4" name="Content Placeholder 3">
            <a:extLst>
              <a:ext uri="{FF2B5EF4-FFF2-40B4-BE49-F238E27FC236}">
                <a16:creationId xmlns:a16="http://schemas.microsoft.com/office/drawing/2014/main" id="{1B56B2CA-8F84-E84C-A657-1868F6608C04}"/>
              </a:ext>
            </a:extLst>
          </p:cNvPr>
          <p:cNvSpPr>
            <a:spLocks noGrp="1"/>
          </p:cNvSpPr>
          <p:nvPr>
            <p:ph sz="half" idx="2"/>
          </p:nvPr>
        </p:nvSpPr>
        <p:spPr>
          <a:xfrm>
            <a:off x="4726079" y="1793966"/>
            <a:ext cx="6229304" cy="5064034"/>
          </a:xfrm>
        </p:spPr>
        <p:txBody>
          <a:bodyPr>
            <a:normAutofit/>
          </a:bodyPr>
          <a:lstStyle/>
          <a:p>
            <a:pPr algn="ctr">
              <a:lnSpc>
                <a:spcPct val="100000"/>
              </a:lnSpc>
            </a:pPr>
            <a:r>
              <a:rPr lang="en-US" sz="2500" b="1" i="1" dirty="0" err="1"/>
              <a:t>Chag.stal.nyi.ma.da.wa.gya.pey</a:t>
            </a:r>
            <a:r>
              <a:rPr lang="en-US" sz="2500" b="1" i="1" dirty="0"/>
              <a:t> </a:t>
            </a:r>
            <a:r>
              <a:rPr lang="en-US" sz="2500" b="1" i="1" dirty="0" err="1"/>
              <a:t>Chan.nyi.po.la.wyo.rab.sal.ma</a:t>
            </a:r>
            <a:r>
              <a:rPr lang="en-US" sz="2500" b="1" i="1" dirty="0"/>
              <a:t> </a:t>
            </a:r>
          </a:p>
          <a:p>
            <a:pPr marL="0" indent="0" algn="ctr">
              <a:lnSpc>
                <a:spcPct val="100000"/>
              </a:lnSpc>
              <a:buNone/>
            </a:pPr>
            <a:r>
              <a:rPr lang="en-US" sz="2500" b="1" i="1" dirty="0"/>
              <a:t> </a:t>
            </a:r>
            <a:r>
              <a:rPr lang="en-US" sz="2500" b="1" i="1" dirty="0" err="1"/>
              <a:t>HA.RA.nyi.jyod.TUT.TA.RA.yi</a:t>
            </a:r>
            <a:r>
              <a:rPr lang="en-US" sz="2500" b="1" i="1" dirty="0"/>
              <a:t> </a:t>
            </a:r>
            <a:r>
              <a:rPr lang="en-US" sz="2500" b="1" i="1" dirty="0" err="1"/>
              <a:t>Shin.tu.drag.poi.rim.ned.sel.ma</a:t>
            </a:r>
            <a:endParaRPr lang="en-US" sz="2500" b="1" i="1" dirty="0"/>
          </a:p>
          <a:p>
            <a:pPr algn="ctr">
              <a:lnSpc>
                <a:spcPct val="100000"/>
              </a:lnSpc>
            </a:pPr>
            <a:r>
              <a:rPr lang="en-US" sz="2500" b="1" i="1" dirty="0"/>
              <a:t>20</a:t>
            </a:r>
            <a:endParaRPr lang="en-CA" sz="2500" b="1" i="1" dirty="0"/>
          </a:p>
          <a:p>
            <a:pPr algn="ctr">
              <a:lnSpc>
                <a:spcPct val="100000"/>
              </a:lnSpc>
            </a:pPr>
            <a:r>
              <a:rPr lang="en-US" sz="2500" b="1" i="1" dirty="0"/>
              <a:t>Homage to you whose two eyes Are so beautiful and bright, like the sun and moon, Saying HARA twice and TUTTARE again, You eliminate the most powerful epidemics</a:t>
            </a:r>
          </a:p>
          <a:p>
            <a:pPr marL="0" indent="0" algn="ctr">
              <a:lnSpc>
                <a:spcPct val="100000"/>
              </a:lnSpc>
              <a:buNone/>
            </a:pPr>
            <a:r>
              <a:rPr lang="en-US" sz="1600" dirty="0"/>
              <a:t>OM TARE TUTTARE TURE SARVA BHE DE ZA RA TRA SHA MANA YE SOHA</a:t>
            </a:r>
          </a:p>
        </p:txBody>
      </p:sp>
      <p:sp>
        <p:nvSpPr>
          <p:cNvPr id="5" name="TextBox 4">
            <a:extLst>
              <a:ext uri="{FF2B5EF4-FFF2-40B4-BE49-F238E27FC236}">
                <a16:creationId xmlns:a16="http://schemas.microsoft.com/office/drawing/2014/main" id="{7B872176-BE25-5D2A-501D-2A4F8511426F}"/>
              </a:ext>
            </a:extLst>
          </p:cNvPr>
          <p:cNvSpPr txBox="1"/>
          <p:nvPr/>
        </p:nvSpPr>
        <p:spPr>
          <a:xfrm>
            <a:off x="838200" y="5064034"/>
            <a:ext cx="3603171" cy="1200329"/>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ཕྱག་འཚལ་ཉི་མ་ཟླ་བ་རྒྱས་པའི། །སྤྱན་གཉིས་པོ་ལ་འོད་རབ་གསལ་མ། །ཧ་ར་གཉིས་བརྗོད་ཏུཏྟཱ་ར་ཡིས། །ཤིན་ཏུ་དྲག་པོའི་རིམས་ནད་སེལ་མ། །</a:t>
            </a:r>
            <a:endParaRPr lang="en-US" sz="2400" dirty="0"/>
          </a:p>
        </p:txBody>
      </p:sp>
      <p:sp>
        <p:nvSpPr>
          <p:cNvPr id="3" name="TextBox 2">
            <a:extLst>
              <a:ext uri="{FF2B5EF4-FFF2-40B4-BE49-F238E27FC236}">
                <a16:creationId xmlns:a16="http://schemas.microsoft.com/office/drawing/2014/main" id="{B10054D5-73EF-995C-89E3-6F6639589F83}"/>
              </a:ext>
            </a:extLst>
          </p:cNvPr>
          <p:cNvSpPr txBox="1"/>
          <p:nvPr/>
        </p:nvSpPr>
        <p:spPr>
          <a:xfrm>
            <a:off x="4917339" y="713433"/>
            <a:ext cx="6270050" cy="523220"/>
          </a:xfrm>
          <a:prstGeom prst="rect">
            <a:avLst/>
          </a:prstGeom>
          <a:noFill/>
        </p:spPr>
        <p:txBody>
          <a:bodyPr wrap="none" rtlCol="0">
            <a:spAutoFit/>
          </a:bodyPr>
          <a:lstStyle/>
          <a:p>
            <a:r>
              <a:rPr lang="en-US" sz="2800" b="1" dirty="0">
                <a:latin typeface="+mj-lt"/>
              </a:rPr>
              <a:t>Tara, Source of All Powerful Attainments</a:t>
            </a:r>
          </a:p>
        </p:txBody>
      </p:sp>
    </p:spTree>
    <p:extLst>
      <p:ext uri="{BB962C8B-B14F-4D97-AF65-F5344CB8AC3E}">
        <p14:creationId xmlns:p14="http://schemas.microsoft.com/office/powerpoint/2010/main" val="1598806262"/>
      </p:ext>
    </p:extLst>
  </p:cSld>
  <p:clrMapOvr>
    <a:masterClrMapping/>
  </p:clrMapOvr>
  <mc:AlternateContent xmlns:mc="http://schemas.openxmlformats.org/markup-compatibility/2006" xmlns:p14="http://schemas.microsoft.com/office/powerpoint/2010/main">
    <mc:Choice Requires="p14">
      <p:transition spd="slow" p14:dur="2000" advClick="0" advTm="16750"/>
    </mc:Choice>
    <mc:Fallback xmlns="">
      <p:transition spd="slow" advClick="0" advTm="1675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4E17-FEAE-5948-8AD4-A44F30430189}"/>
              </a:ext>
            </a:extLst>
          </p:cNvPr>
          <p:cNvSpPr>
            <a:spLocks noGrp="1"/>
          </p:cNvSpPr>
          <p:nvPr>
            <p:ph type="title"/>
          </p:nvPr>
        </p:nvSpPr>
        <p:spPr>
          <a:xfrm>
            <a:off x="4441371" y="0"/>
            <a:ext cx="4746364" cy="653143"/>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BFEEE075-C24E-37A4-86C9-AD4E0AA363C1}"/>
              </a:ext>
            </a:extLst>
          </p:cNvPr>
          <p:cNvPicPr>
            <a:picLocks noGrp="1" noChangeAspect="1"/>
          </p:cNvPicPr>
          <p:nvPr>
            <p:ph sz="half" idx="1"/>
          </p:nvPr>
        </p:nvPicPr>
        <p:blipFill rotWithShape="1">
          <a:blip r:embed="rId2"/>
          <a:srcRect t="5329" b="18145"/>
          <a:stretch/>
        </p:blipFill>
        <p:spPr>
          <a:xfrm>
            <a:off x="0" y="0"/>
            <a:ext cx="4441371" cy="5252720"/>
          </a:xfrm>
        </p:spPr>
      </p:pic>
      <p:sp>
        <p:nvSpPr>
          <p:cNvPr id="4" name="Content Placeholder 3">
            <a:extLst>
              <a:ext uri="{FF2B5EF4-FFF2-40B4-BE49-F238E27FC236}">
                <a16:creationId xmlns:a16="http://schemas.microsoft.com/office/drawing/2014/main" id="{3AAF2071-0FA3-6A49-A103-895E9F233767}"/>
              </a:ext>
            </a:extLst>
          </p:cNvPr>
          <p:cNvSpPr>
            <a:spLocks noGrp="1"/>
          </p:cNvSpPr>
          <p:nvPr>
            <p:ph sz="half" idx="2"/>
          </p:nvPr>
        </p:nvSpPr>
        <p:spPr>
          <a:xfrm>
            <a:off x="4909656" y="1846217"/>
            <a:ext cx="5967349" cy="5011783"/>
          </a:xfrm>
        </p:spPr>
        <p:txBody>
          <a:bodyPr>
            <a:normAutofit/>
          </a:bodyPr>
          <a:lstStyle/>
          <a:p>
            <a:pPr algn="ctr">
              <a:lnSpc>
                <a:spcPct val="100000"/>
              </a:lnSpc>
            </a:pPr>
            <a:r>
              <a:rPr lang="en-US" sz="2500" b="1" i="1" dirty="0" err="1"/>
              <a:t>Chag.tsal.de.nyi.sum.nam.ko.pey</a:t>
            </a:r>
            <a:r>
              <a:rPr lang="en-US" sz="2500" b="1" i="1" dirty="0"/>
              <a:t> </a:t>
            </a:r>
            <a:r>
              <a:rPr lang="en-US" sz="2500" b="1" i="1" dirty="0" err="1"/>
              <a:t>Zhi.wey.tu.dang.yang.dag.dan.ma</a:t>
            </a:r>
            <a:r>
              <a:rPr lang="en-US" sz="2500" b="1" i="1" dirty="0"/>
              <a:t> </a:t>
            </a:r>
            <a:r>
              <a:rPr lang="en-US" sz="2500" b="1" i="1" dirty="0" err="1"/>
              <a:t>Don.dang.ro.lang.no.jin.tsog.nam</a:t>
            </a:r>
            <a:r>
              <a:rPr lang="en-US" sz="2500" b="1" i="1" dirty="0"/>
              <a:t> </a:t>
            </a:r>
            <a:r>
              <a:rPr lang="en-US" sz="2500" b="1" i="1" dirty="0" err="1"/>
              <a:t>Jom.pa.TU.RE.rab.chog.nyi.ma</a:t>
            </a:r>
            <a:endParaRPr lang="en-US" sz="2500" b="1" i="1" dirty="0"/>
          </a:p>
          <a:p>
            <a:pPr algn="ctr">
              <a:lnSpc>
                <a:spcPct val="100000"/>
              </a:lnSpc>
            </a:pPr>
            <a:r>
              <a:rPr lang="en-US" sz="2500" b="1" i="1" dirty="0"/>
              <a:t>21</a:t>
            </a:r>
            <a:endParaRPr lang="en-CA" sz="2500" b="1" i="1" dirty="0"/>
          </a:p>
          <a:p>
            <a:pPr algn="ctr">
              <a:lnSpc>
                <a:spcPct val="100000"/>
              </a:lnSpc>
            </a:pPr>
            <a:r>
              <a:rPr lang="en-US" sz="2500" b="1" i="1" dirty="0"/>
              <a:t>Homage to you who by embodying the three </a:t>
            </a:r>
            <a:r>
              <a:rPr lang="en-US" sz="2500" b="1" i="1" dirty="0" err="1"/>
              <a:t>Ultimates</a:t>
            </a:r>
            <a:r>
              <a:rPr lang="en-US" sz="2500" b="1" i="1" dirty="0"/>
              <a:t>, are perfect with strength and peace, Able to eliminate maras, dons, zombies &amp; Yakshas, TURE is the most exalted syllable of the supreme</a:t>
            </a:r>
          </a:p>
          <a:p>
            <a:pPr marL="0" indent="0" algn="ctr">
              <a:buNone/>
            </a:pPr>
            <a:r>
              <a:rPr lang="en-US" sz="1800" dirty="0"/>
              <a:t>OM TARE TUTTARE TURE SARVA SIDDHI SOHA</a:t>
            </a:r>
          </a:p>
        </p:txBody>
      </p:sp>
      <p:sp>
        <p:nvSpPr>
          <p:cNvPr id="5" name="TextBox 4">
            <a:extLst>
              <a:ext uri="{FF2B5EF4-FFF2-40B4-BE49-F238E27FC236}">
                <a16:creationId xmlns:a16="http://schemas.microsoft.com/office/drawing/2014/main" id="{F332A3D8-A705-BA42-70C6-99253CD9424E}"/>
              </a:ext>
            </a:extLst>
          </p:cNvPr>
          <p:cNvSpPr txBox="1"/>
          <p:nvPr/>
        </p:nvSpPr>
        <p:spPr>
          <a:xfrm>
            <a:off x="838200" y="5181600"/>
            <a:ext cx="3603171" cy="1569660"/>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ཕྱག་འཚལ་དེ་ཉིད་གསུམ་རྣམས་བཀོད་པས། །ཞི་བའི་མཐུ་དང་ཡང་དག་ལྡན་མ། །གདོན་དང་རོ་ལངས་གནོད་སྦྱིན་ཚོགས་རྣམས། །འཇོམས་པ་ཏུ་རེ་རབ་</a:t>
            </a:r>
            <a:r>
              <a:rPr lang="en-US" sz="2400" b="0" i="0" u="none" strike="noStrike" dirty="0">
                <a:effectLst/>
                <a:latin typeface="Arial" panose="020B0604020202020204" pitchFamily="34" charset="0"/>
              </a:rPr>
              <a:t>	</a:t>
            </a:r>
            <a:r>
              <a:rPr lang="bo-CN" sz="2400" b="0" i="0" u="none" strike="noStrike" dirty="0">
                <a:effectLst/>
                <a:latin typeface="Arial" panose="020B0604020202020204" pitchFamily="34" charset="0"/>
              </a:rPr>
              <a:t>མཆོག་ཉིད་མ། །</a:t>
            </a:r>
            <a:endParaRPr lang="en-US" sz="2400" dirty="0"/>
          </a:p>
        </p:txBody>
      </p:sp>
      <p:sp>
        <p:nvSpPr>
          <p:cNvPr id="3" name="TextBox 2">
            <a:extLst>
              <a:ext uri="{FF2B5EF4-FFF2-40B4-BE49-F238E27FC236}">
                <a16:creationId xmlns:a16="http://schemas.microsoft.com/office/drawing/2014/main" id="{C5F01276-814E-9219-4C8C-3A295C468E2C}"/>
              </a:ext>
            </a:extLst>
          </p:cNvPr>
          <p:cNvSpPr txBox="1"/>
          <p:nvPr/>
        </p:nvSpPr>
        <p:spPr>
          <a:xfrm>
            <a:off x="6096000" y="494995"/>
            <a:ext cx="3993722" cy="954107"/>
          </a:xfrm>
          <a:prstGeom prst="rect">
            <a:avLst/>
          </a:prstGeom>
          <a:noFill/>
        </p:spPr>
        <p:txBody>
          <a:bodyPr wrap="none" rtlCol="0">
            <a:spAutoFit/>
          </a:bodyPr>
          <a:lstStyle/>
          <a:p>
            <a:pPr algn="ctr"/>
            <a:r>
              <a:rPr lang="en-US" sz="2800" b="1" dirty="0">
                <a:latin typeface="+mj-lt"/>
              </a:rPr>
              <a:t>Tara of the Perfection of </a:t>
            </a:r>
          </a:p>
          <a:p>
            <a:pPr algn="ctr"/>
            <a:r>
              <a:rPr lang="en-US" sz="2800" b="1" dirty="0">
                <a:latin typeface="+mj-lt"/>
              </a:rPr>
              <a:t>Wisdom and Compassion</a:t>
            </a:r>
          </a:p>
        </p:txBody>
      </p:sp>
    </p:spTree>
    <p:extLst>
      <p:ext uri="{BB962C8B-B14F-4D97-AF65-F5344CB8AC3E}">
        <p14:creationId xmlns:p14="http://schemas.microsoft.com/office/powerpoint/2010/main" val="4040165264"/>
      </p:ext>
    </p:extLst>
  </p:cSld>
  <p:clrMapOvr>
    <a:masterClrMapping/>
  </p:clrMapOvr>
  <mc:AlternateContent xmlns:mc="http://schemas.openxmlformats.org/markup-compatibility/2006" xmlns:p14="http://schemas.microsoft.com/office/powerpoint/2010/main">
    <mc:Choice Requires="p14">
      <p:transition spd="slow" p14:dur="2000" advClick="0" advTm="16700"/>
    </mc:Choice>
    <mc:Fallback xmlns="">
      <p:transition spd="slow" advClick="0" advTm="167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3B10B-87CF-310F-1106-C34F508EEA44}"/>
              </a:ext>
            </a:extLst>
          </p:cNvPr>
          <p:cNvSpPr>
            <a:spLocks noGrp="1"/>
          </p:cNvSpPr>
          <p:nvPr>
            <p:ph type="title"/>
          </p:nvPr>
        </p:nvSpPr>
        <p:spPr>
          <a:xfrm>
            <a:off x="11843656" y="100648"/>
            <a:ext cx="135571" cy="45719"/>
          </a:xfrm>
        </p:spPr>
        <p:txBody>
          <a:bodyPr>
            <a:normAutofit fontScale="90000"/>
          </a:bodyPr>
          <a:lstStyle/>
          <a:p>
            <a:endParaRPr lang="en-US" dirty="0"/>
          </a:p>
        </p:txBody>
      </p:sp>
      <p:sp>
        <p:nvSpPr>
          <p:cNvPr id="4" name="Content Placeholder 3">
            <a:extLst>
              <a:ext uri="{FF2B5EF4-FFF2-40B4-BE49-F238E27FC236}">
                <a16:creationId xmlns:a16="http://schemas.microsoft.com/office/drawing/2014/main" id="{16D0D266-F044-D2B7-52F3-744BE18BB4BA}"/>
              </a:ext>
            </a:extLst>
          </p:cNvPr>
          <p:cNvSpPr>
            <a:spLocks noGrp="1"/>
          </p:cNvSpPr>
          <p:nvPr>
            <p:ph sz="half" idx="2"/>
          </p:nvPr>
        </p:nvSpPr>
        <p:spPr>
          <a:xfrm>
            <a:off x="5009196" y="1502222"/>
            <a:ext cx="6221095" cy="5355778"/>
          </a:xfrm>
        </p:spPr>
        <p:txBody>
          <a:bodyPr>
            <a:normAutofit/>
          </a:bodyPr>
          <a:lstStyle/>
          <a:p>
            <a:pPr algn="ctr">
              <a:lnSpc>
                <a:spcPct val="110000"/>
              </a:lnSpc>
            </a:pPr>
            <a:r>
              <a:rPr lang="en-US" sz="2500" b="1" i="1" dirty="0" err="1"/>
              <a:t>Tsa.wa.ngak.kyi.to.pa.di.dang</a:t>
            </a:r>
            <a:r>
              <a:rPr lang="en-US" sz="2500" b="1" i="1" dirty="0"/>
              <a:t> </a:t>
            </a:r>
            <a:r>
              <a:rPr lang="en-US" sz="2500" b="1" i="1" dirty="0" err="1"/>
              <a:t>Chak.tsal.wa.ni.nyi.shu.tsa.chik</a:t>
            </a:r>
            <a:endParaRPr lang="en-CA" sz="2500" b="1" i="1" dirty="0"/>
          </a:p>
          <a:p>
            <a:pPr marL="0" indent="0" algn="ctr">
              <a:lnSpc>
                <a:spcPct val="110000"/>
              </a:lnSpc>
              <a:buNone/>
            </a:pPr>
            <a:endParaRPr lang="en-CA" sz="2500" b="1" i="1" dirty="0"/>
          </a:p>
          <a:p>
            <a:pPr algn="ctr">
              <a:lnSpc>
                <a:spcPct val="110000"/>
              </a:lnSpc>
            </a:pPr>
            <a:r>
              <a:rPr lang="en-US" sz="2500" b="1" i="1" dirty="0"/>
              <a:t>This is the praise of the principal mantra These are the Twenty-one Homages</a:t>
            </a:r>
            <a:endParaRPr lang="en-CA" sz="2500" b="1" i="1" dirty="0"/>
          </a:p>
          <a:p>
            <a:pPr algn="ctr">
              <a:lnSpc>
                <a:spcPct val="110000"/>
              </a:lnSpc>
            </a:pPr>
            <a:r>
              <a:rPr lang="bo-CN" b="0" i="0" u="none" strike="noStrike" dirty="0">
                <a:effectLst/>
                <a:latin typeface="Arial" panose="020B0604020202020204" pitchFamily="34" charset="0"/>
              </a:rPr>
              <a:t>རྩ་བའི་སྔགས་ཀྱིས་བསྟོད་པ་འདི་དང་། །ཕྱག་འཚལ་བ་ནི་ཉི་ཤུ་རྩ་གཅིག །</a:t>
            </a:r>
            <a:endParaRPr lang="en-CA" b="1" i="1" dirty="0"/>
          </a:p>
          <a:p>
            <a:pPr>
              <a:lnSpc>
                <a:spcPct val="100000"/>
              </a:lnSpc>
            </a:pPr>
            <a:endParaRPr lang="en-US" sz="2000" dirty="0"/>
          </a:p>
          <a:p>
            <a:pPr marL="0" indent="0">
              <a:buNone/>
            </a:pPr>
            <a:endParaRPr lang="en-US" dirty="0"/>
          </a:p>
        </p:txBody>
      </p:sp>
      <p:pic>
        <p:nvPicPr>
          <p:cNvPr id="5" name="Content Placeholder 4" descr="A picture containing photo of 21 Taras&#10;Description automatically generated">
            <a:extLst>
              <a:ext uri="{FF2B5EF4-FFF2-40B4-BE49-F238E27FC236}">
                <a16:creationId xmlns:a16="http://schemas.microsoft.com/office/drawing/2014/main" id="{7B241AF8-5CF3-6F46-E09A-920739F94234}"/>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0" y="0"/>
            <a:ext cx="4826316" cy="6858000"/>
          </a:xfrm>
        </p:spPr>
      </p:pic>
      <p:sp>
        <p:nvSpPr>
          <p:cNvPr id="3" name="TextBox 2">
            <a:extLst>
              <a:ext uri="{FF2B5EF4-FFF2-40B4-BE49-F238E27FC236}">
                <a16:creationId xmlns:a16="http://schemas.microsoft.com/office/drawing/2014/main" id="{0B4F6A83-9411-A64D-68CA-0E97739442FF}"/>
              </a:ext>
            </a:extLst>
          </p:cNvPr>
          <p:cNvSpPr txBox="1"/>
          <p:nvPr/>
        </p:nvSpPr>
        <p:spPr>
          <a:xfrm>
            <a:off x="8116389" y="132370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8122178"/>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92AE-67E8-4578-62C2-59C3CB818F1C}"/>
              </a:ext>
            </a:extLst>
          </p:cNvPr>
          <p:cNvSpPr>
            <a:spLocks noGrp="1"/>
          </p:cNvSpPr>
          <p:nvPr>
            <p:ph type="title"/>
          </p:nvPr>
        </p:nvSpPr>
        <p:spPr/>
        <p:txBody>
          <a:bodyPr/>
          <a:lstStyle/>
          <a:p>
            <a:pPr algn="ctr"/>
            <a:r>
              <a:rPr lang="en-US" b="1" dirty="0">
                <a:latin typeface="+mn-lt"/>
                <a:ea typeface="Times New Roman" panose="02020603050405020304" pitchFamily="18" charset="0"/>
              </a:rPr>
              <a:t>Final Dedication</a:t>
            </a:r>
            <a:endParaRPr lang="en-US" dirty="0">
              <a:latin typeface="+mn-lt"/>
            </a:endParaRPr>
          </a:p>
        </p:txBody>
      </p:sp>
      <p:sp>
        <p:nvSpPr>
          <p:cNvPr id="3" name="Content Placeholder 2">
            <a:extLst>
              <a:ext uri="{FF2B5EF4-FFF2-40B4-BE49-F238E27FC236}">
                <a16:creationId xmlns:a16="http://schemas.microsoft.com/office/drawing/2014/main" id="{A45D62EA-A882-17B8-0D6A-ECE0D809CD8E}"/>
              </a:ext>
            </a:extLst>
          </p:cNvPr>
          <p:cNvSpPr>
            <a:spLocks noGrp="1"/>
          </p:cNvSpPr>
          <p:nvPr>
            <p:ph sz="half" idx="1"/>
          </p:nvPr>
        </p:nvSpPr>
        <p:spPr>
          <a:xfrm>
            <a:off x="1216023" y="1652720"/>
            <a:ext cx="4878389" cy="5205280"/>
          </a:xfrm>
        </p:spPr>
        <p:txBody>
          <a:bodyPr>
            <a:normAutofit fontScale="70000" lnSpcReduction="20000"/>
          </a:bodyPr>
          <a:lstStyle/>
          <a:p>
            <a:pPr marL="0" indent="0">
              <a:buNone/>
            </a:pPr>
            <a:r>
              <a:rPr lang="bo-CN" sz="3400" b="0" i="0" u="none" strike="noStrike" dirty="0">
                <a:effectLst/>
                <a:latin typeface="Arial" panose="020B0604020202020204" pitchFamily="34" charset="0"/>
              </a:rPr>
              <a:t>དགེ་བ་འདི་ཡིས་མྱུར་དུ་བདག །བླ་མ་སངས་རྒྱས་གྲུབ་གྱུར་ནས། །འགྲོ་བ་གཅིག་ཀྱང་མ་ལུས་པ། །ཁྱེད་ཀྱི་ས་ལ་འགོད་པར་ཤོག །</a:t>
            </a:r>
            <a:endParaRPr lang="en-US" sz="3400" b="0" i="0" u="none" strike="noStrike" dirty="0">
              <a:effectLst/>
              <a:latin typeface="Arial" panose="020B0604020202020204" pitchFamily="34" charset="0"/>
            </a:endParaRPr>
          </a:p>
          <a:p>
            <a:pPr marL="0" indent="0">
              <a:buNone/>
            </a:pPr>
            <a:r>
              <a:rPr lang="bo-CN" sz="3400" b="0" i="0" u="none" strike="noStrike" dirty="0">
                <a:effectLst/>
                <a:latin typeface="Arial" panose="020B0604020202020204" pitchFamily="34" charset="0"/>
              </a:rPr>
              <a:t>བྱང་ཆུབ་སེམས་མཆོག་རིན་པོ་ཆེ། །མ་སྐྱེས་པ་རྣམས་སྐྱེས་གྱུར་ཅིག །སྐྱེས་པ་ཉམས་པ་མེད་པ་དང་། །གོང་ནས་གོང་དུ་འཕེལ་བར་ཤོག །</a:t>
            </a:r>
            <a:endParaRPr lang="en-US" sz="3400" b="1" dirty="0">
              <a:effectLst/>
              <a:ea typeface="Times New Roman" panose="02020603050405020304" pitchFamily="18" charset="0"/>
            </a:endParaRPr>
          </a:p>
          <a:p>
            <a:pPr marL="0" indent="0">
              <a:buNone/>
            </a:pPr>
            <a:r>
              <a:rPr lang="en-US" sz="2600" b="1" dirty="0">
                <a:effectLst/>
                <a:ea typeface="Times New Roman" panose="02020603050405020304" pitchFamily="18" charset="0"/>
              </a:rPr>
              <a:t>GE-WA DI-YI NYUR-DU-DAG</a:t>
            </a:r>
            <a:endParaRPr lang="en-CA" sz="2600" b="1" dirty="0">
              <a:ea typeface="Times New Roman" panose="02020603050405020304" pitchFamily="18" charset="0"/>
            </a:endParaRPr>
          </a:p>
          <a:p>
            <a:pPr marL="0" indent="0">
              <a:buNone/>
            </a:pPr>
            <a:r>
              <a:rPr lang="en-US" sz="2600" b="1" dirty="0">
                <a:effectLst/>
                <a:ea typeface="Times New Roman" panose="02020603050405020304" pitchFamily="18" charset="0"/>
              </a:rPr>
              <a:t>LA-MA SANG-GYE DRUB-GYUR-NE </a:t>
            </a:r>
          </a:p>
          <a:p>
            <a:pPr marL="0" indent="0">
              <a:buNone/>
            </a:pPr>
            <a:r>
              <a:rPr lang="en-US" sz="2600" b="1" dirty="0">
                <a:effectLst/>
                <a:ea typeface="Times New Roman" panose="02020603050405020304" pitchFamily="18" charset="0"/>
              </a:rPr>
              <a:t>DRO-WA CHIG-KYANG MA-LÜ-PA </a:t>
            </a:r>
          </a:p>
          <a:p>
            <a:pPr marL="0" indent="0">
              <a:buNone/>
            </a:pPr>
            <a:r>
              <a:rPr lang="en-US" sz="2600" b="1" dirty="0">
                <a:effectLst/>
                <a:ea typeface="Times New Roman" panose="02020603050405020304" pitchFamily="18" charset="0"/>
              </a:rPr>
              <a:t>KYE-KYI SA-LA GÖ-PAR-SHOG</a:t>
            </a:r>
            <a:endParaRPr lang="en-CA" sz="2600" b="1" dirty="0">
              <a:ea typeface="Times New Roman" panose="02020603050405020304" pitchFamily="18" charset="0"/>
            </a:endParaRPr>
          </a:p>
          <a:p>
            <a:pPr marL="0" indent="0">
              <a:buNone/>
            </a:pPr>
            <a:r>
              <a:rPr lang="en-US" sz="2600" b="1" dirty="0">
                <a:effectLst/>
                <a:ea typeface="Times New Roman" panose="02020603050405020304" pitchFamily="18" charset="0"/>
              </a:rPr>
              <a:t>JANG-CHUB SEM-CHOG RIN-PO-CHE </a:t>
            </a:r>
          </a:p>
          <a:p>
            <a:pPr marL="0" indent="0">
              <a:buNone/>
            </a:pPr>
            <a:r>
              <a:rPr lang="en-US" sz="2600" b="1" dirty="0">
                <a:effectLst/>
                <a:ea typeface="Times New Roman" panose="02020603050405020304" pitchFamily="18" charset="0"/>
              </a:rPr>
              <a:t>MA-KYE PA-NAM KYE-GYUR-CHIG </a:t>
            </a:r>
          </a:p>
          <a:p>
            <a:pPr marL="0" indent="0">
              <a:buNone/>
            </a:pPr>
            <a:r>
              <a:rPr lang="en-US" sz="2600" b="1" dirty="0">
                <a:effectLst/>
                <a:ea typeface="Times New Roman" panose="02020603050405020304" pitchFamily="18" charset="0"/>
              </a:rPr>
              <a:t>KYE-PA NYAM-PA ME-PAR-YANG </a:t>
            </a:r>
          </a:p>
          <a:p>
            <a:pPr marL="0" indent="0">
              <a:buNone/>
            </a:pPr>
            <a:r>
              <a:rPr lang="en-US" sz="2600" b="1" dirty="0">
                <a:effectLst/>
                <a:ea typeface="Times New Roman" panose="02020603050405020304" pitchFamily="18" charset="0"/>
              </a:rPr>
              <a:t>GONG-NAY GONG-DU PEL-WAR-SHOG</a:t>
            </a:r>
            <a:endParaRPr lang="en-CA" sz="2600" dirty="0">
              <a:effectLst/>
              <a:latin typeface="Times New Roman" panose="02020603050405020304" pitchFamily="18" charset="0"/>
              <a:ea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B4E68EF7-CD70-89F5-88D9-9EE8715CF09B}"/>
              </a:ext>
            </a:extLst>
          </p:cNvPr>
          <p:cNvSpPr>
            <a:spLocks noGrp="1"/>
          </p:cNvSpPr>
          <p:nvPr>
            <p:ph sz="half" idx="2"/>
          </p:nvPr>
        </p:nvSpPr>
        <p:spPr>
          <a:xfrm>
            <a:off x="6172200" y="2249486"/>
            <a:ext cx="5236029" cy="3989996"/>
          </a:xfrm>
        </p:spPr>
        <p:txBody>
          <a:bodyPr>
            <a:normAutofit fontScale="70000" lnSpcReduction="20000"/>
          </a:bodyPr>
          <a:lstStyle/>
          <a:p>
            <a:pPr marL="0" indent="0">
              <a:spcBef>
                <a:spcPts val="5"/>
              </a:spcBef>
              <a:spcAft>
                <a:spcPts val="0"/>
              </a:spcAft>
              <a:buNone/>
            </a:pPr>
            <a:r>
              <a:rPr lang="en-US" sz="3100" b="1" dirty="0">
                <a:ea typeface="Times New Roman" panose="02020603050405020304" pitchFamily="18" charset="0"/>
              </a:rPr>
              <a:t>By this virtue may I quickly</a:t>
            </a:r>
            <a:endParaRPr lang="en-CA" sz="3100" b="1" dirty="0">
              <a:ea typeface="Times New Roman" panose="02020603050405020304" pitchFamily="18" charset="0"/>
            </a:endParaRPr>
          </a:p>
          <a:p>
            <a:pPr marL="0" marR="339725" indent="0">
              <a:lnSpc>
                <a:spcPct val="105000"/>
              </a:lnSpc>
              <a:spcBef>
                <a:spcPts val="80"/>
              </a:spcBef>
              <a:spcAft>
                <a:spcPts val="0"/>
              </a:spcAft>
              <a:buNone/>
            </a:pPr>
            <a:r>
              <a:rPr lang="en-US" sz="3100" b="1" dirty="0">
                <a:ea typeface="Times New Roman" panose="02020603050405020304" pitchFamily="18" charset="0"/>
              </a:rPr>
              <a:t>Attain the state of Guru-Buddha (Enlightenment) And then may I lead into that state </a:t>
            </a:r>
            <a:r>
              <a:rPr lang="en-CA" sz="3100" b="1" dirty="0">
                <a:ea typeface="Times New Roman" panose="02020603050405020304" pitchFamily="18" charset="0"/>
              </a:rPr>
              <a:t>e</a:t>
            </a:r>
            <a:r>
              <a:rPr lang="en-US" sz="3100" b="1" dirty="0">
                <a:ea typeface="Times New Roman" panose="02020603050405020304" pitchFamily="18" charset="0"/>
              </a:rPr>
              <a:t>very being without exception.</a:t>
            </a:r>
            <a:endParaRPr lang="en-CA" sz="3100" b="1" dirty="0">
              <a:ea typeface="Times New Roman" panose="02020603050405020304" pitchFamily="18" charset="0"/>
            </a:endParaRPr>
          </a:p>
          <a:p>
            <a:pPr marL="0" marR="339725" indent="0">
              <a:lnSpc>
                <a:spcPct val="105000"/>
              </a:lnSpc>
              <a:spcBef>
                <a:spcPts val="1145"/>
              </a:spcBef>
              <a:spcAft>
                <a:spcPts val="0"/>
              </a:spcAft>
              <a:buNone/>
            </a:pPr>
            <a:r>
              <a:rPr lang="en-US" sz="3100" b="1" dirty="0">
                <a:ea typeface="Times New Roman" panose="02020603050405020304" pitchFamily="18" charset="0"/>
              </a:rPr>
              <a:t>May</a:t>
            </a:r>
            <a:r>
              <a:rPr lang="en-US" sz="3100" b="1" spc="-145" dirty="0">
                <a:ea typeface="Times New Roman" panose="02020603050405020304" pitchFamily="18" charset="0"/>
              </a:rPr>
              <a:t> </a:t>
            </a:r>
            <a:r>
              <a:rPr lang="en-US" sz="3100" b="1" dirty="0">
                <a:ea typeface="Times New Roman" panose="02020603050405020304" pitchFamily="18" charset="0"/>
              </a:rPr>
              <a:t>the</a:t>
            </a:r>
            <a:r>
              <a:rPr lang="en-US" sz="3100" b="1" spc="-140" dirty="0">
                <a:ea typeface="Times New Roman" panose="02020603050405020304" pitchFamily="18" charset="0"/>
              </a:rPr>
              <a:t> </a:t>
            </a:r>
            <a:r>
              <a:rPr lang="en-US" sz="3100" b="1" dirty="0">
                <a:ea typeface="Times New Roman" panose="02020603050405020304" pitchFamily="18" charset="0"/>
              </a:rPr>
              <a:t>most</a:t>
            </a:r>
            <a:r>
              <a:rPr lang="en-US" sz="3100" b="1" spc="-140" dirty="0">
                <a:ea typeface="Times New Roman" panose="02020603050405020304" pitchFamily="18" charset="0"/>
              </a:rPr>
              <a:t> </a:t>
            </a:r>
            <a:r>
              <a:rPr lang="en-US" sz="3100" b="1" dirty="0">
                <a:ea typeface="Times New Roman" panose="02020603050405020304" pitchFamily="18" charset="0"/>
              </a:rPr>
              <a:t>precious</a:t>
            </a:r>
            <a:r>
              <a:rPr lang="en-US" sz="3100" b="1" spc="-140" dirty="0">
                <a:ea typeface="Times New Roman" panose="02020603050405020304" pitchFamily="18" charset="0"/>
              </a:rPr>
              <a:t> </a:t>
            </a:r>
            <a:r>
              <a:rPr lang="en-US" sz="3100" b="1" dirty="0">
                <a:ea typeface="Times New Roman" panose="02020603050405020304" pitchFamily="18" charset="0"/>
              </a:rPr>
              <a:t>and</a:t>
            </a:r>
            <a:r>
              <a:rPr lang="en-US" sz="3100" b="1" spc="-140" dirty="0">
                <a:ea typeface="Times New Roman" panose="02020603050405020304" pitchFamily="18" charset="0"/>
              </a:rPr>
              <a:t> </a:t>
            </a:r>
            <a:r>
              <a:rPr lang="en-US" sz="3100" b="1" dirty="0">
                <a:ea typeface="Times New Roman" panose="02020603050405020304" pitchFamily="18" charset="0"/>
              </a:rPr>
              <a:t>supreme</a:t>
            </a:r>
            <a:r>
              <a:rPr lang="en-US" sz="3100" b="1" spc="-140" dirty="0">
                <a:ea typeface="Times New Roman" panose="02020603050405020304" pitchFamily="18" charset="0"/>
              </a:rPr>
              <a:t> </a:t>
            </a:r>
            <a:r>
              <a:rPr lang="en-US" sz="3100" b="1" dirty="0">
                <a:ea typeface="Times New Roman" panose="02020603050405020304" pitchFamily="18" charset="0"/>
              </a:rPr>
              <a:t>bodhicitta awakening mind which has not yet been generated now be</a:t>
            </a:r>
            <a:r>
              <a:rPr lang="en-US" sz="3100" b="1" spc="-165" dirty="0">
                <a:ea typeface="Times New Roman" panose="02020603050405020304" pitchFamily="18" charset="0"/>
              </a:rPr>
              <a:t> </a:t>
            </a:r>
            <a:r>
              <a:rPr lang="en-US" sz="3100" b="1" dirty="0">
                <a:ea typeface="Times New Roman" panose="02020603050405020304" pitchFamily="18" charset="0"/>
              </a:rPr>
              <a:t>generated.</a:t>
            </a:r>
            <a:endParaRPr lang="en-CA" sz="3100" b="1" dirty="0">
              <a:ea typeface="Times New Roman" panose="02020603050405020304" pitchFamily="18" charset="0"/>
            </a:endParaRPr>
          </a:p>
          <a:p>
            <a:pPr marL="0" marR="339725" indent="0">
              <a:lnSpc>
                <a:spcPct val="105000"/>
              </a:lnSpc>
              <a:spcAft>
                <a:spcPts val="0"/>
              </a:spcAft>
              <a:buNone/>
            </a:pPr>
            <a:r>
              <a:rPr lang="en-US" sz="3100" b="1" dirty="0">
                <a:ea typeface="Times New Roman" panose="02020603050405020304" pitchFamily="18" charset="0"/>
              </a:rPr>
              <a:t>And may the precious mind of bodhicitta which has been generated never decline, but always increase</a:t>
            </a:r>
            <a:endParaRPr lang="en-CA" sz="3100" b="1" dirty="0">
              <a:ea typeface="Times New Roman" panose="02020603050405020304" pitchFamily="18" charset="0"/>
            </a:endParaRPr>
          </a:p>
          <a:p>
            <a:pPr marL="0" indent="0">
              <a:spcBef>
                <a:spcPts val="30"/>
              </a:spcBef>
              <a:buNone/>
            </a:pPr>
            <a:endParaRPr lang="en-CA" dirty="0">
              <a:ea typeface="Times New Roman" panose="02020603050405020304" pitchFamily="18" charset="0"/>
            </a:endParaRPr>
          </a:p>
        </p:txBody>
      </p:sp>
    </p:spTree>
    <p:extLst>
      <p:ext uri="{BB962C8B-B14F-4D97-AF65-F5344CB8AC3E}">
        <p14:creationId xmlns:p14="http://schemas.microsoft.com/office/powerpoint/2010/main" val="162845190"/>
      </p:ext>
    </p:extLst>
  </p:cSld>
  <p:clrMapOvr>
    <a:masterClrMapping/>
  </p:clrMapOvr>
  <mc:AlternateContent xmlns:mc="http://schemas.openxmlformats.org/markup-compatibility/2006" xmlns:p14="http://schemas.microsoft.com/office/powerpoint/2010/main">
    <mc:Choice Requires="p14">
      <p:transition spd="slow" p14:dur="6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10A57-CA14-B74A-BB73-6D0D56E84E76}"/>
              </a:ext>
            </a:extLst>
          </p:cNvPr>
          <p:cNvSpPr>
            <a:spLocks noGrp="1"/>
          </p:cNvSpPr>
          <p:nvPr>
            <p:ph type="title"/>
          </p:nvPr>
        </p:nvSpPr>
        <p:spPr>
          <a:xfrm>
            <a:off x="4440347" y="0"/>
            <a:ext cx="1655653" cy="683288"/>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CFB0E263-F632-9248-F217-CF1AA9EEEF28}"/>
              </a:ext>
            </a:extLst>
          </p:cNvPr>
          <p:cNvPicPr>
            <a:picLocks noGrp="1" noChangeAspect="1"/>
          </p:cNvPicPr>
          <p:nvPr>
            <p:ph sz="half" idx="1"/>
          </p:nvPr>
        </p:nvPicPr>
        <p:blipFill rotWithShape="1">
          <a:blip r:embed="rId2"/>
          <a:srcRect t="6365" b="17830"/>
          <a:stretch/>
        </p:blipFill>
        <p:spPr>
          <a:xfrm>
            <a:off x="0" y="0"/>
            <a:ext cx="4440347" cy="5201920"/>
          </a:xfrm>
        </p:spPr>
      </p:pic>
      <p:sp>
        <p:nvSpPr>
          <p:cNvPr id="4" name="Content Placeholder 3">
            <a:extLst>
              <a:ext uri="{FF2B5EF4-FFF2-40B4-BE49-F238E27FC236}">
                <a16:creationId xmlns:a16="http://schemas.microsoft.com/office/drawing/2014/main" id="{1655631B-E0EE-4542-BB74-F0AD02DEB922}"/>
              </a:ext>
            </a:extLst>
          </p:cNvPr>
          <p:cNvSpPr>
            <a:spLocks noGrp="1"/>
          </p:cNvSpPr>
          <p:nvPr>
            <p:ph sz="half" idx="2"/>
          </p:nvPr>
        </p:nvSpPr>
        <p:spPr>
          <a:xfrm>
            <a:off x="5314049" y="1793967"/>
            <a:ext cx="5310408" cy="5064034"/>
          </a:xfrm>
        </p:spPr>
        <p:txBody>
          <a:bodyPr>
            <a:normAutofit fontScale="47500" lnSpcReduction="20000"/>
          </a:bodyPr>
          <a:lstStyle/>
          <a:p>
            <a:pPr algn="ctr"/>
            <a:r>
              <a:rPr lang="en-US" sz="5300" b="1" i="1" dirty="0" err="1"/>
              <a:t>Chag.tsal.ton.kai.da.wa.kon.tu</a:t>
            </a:r>
            <a:r>
              <a:rPr lang="en-US" sz="5300" b="1" i="1" dirty="0"/>
              <a:t> </a:t>
            </a:r>
            <a:r>
              <a:rPr lang="en-US" sz="5300" b="1" i="1" dirty="0" err="1"/>
              <a:t>Gang.wa.gya.ni.tseg.pai.zhal.ma</a:t>
            </a:r>
            <a:r>
              <a:rPr lang="en-US" sz="5300" b="1" i="1" dirty="0"/>
              <a:t> </a:t>
            </a:r>
            <a:r>
              <a:rPr lang="en-US" sz="5300" b="1" i="1" dirty="0" err="1"/>
              <a:t>Kar.ma.tong.trag.tsog.pa.nam.kyi</a:t>
            </a:r>
            <a:r>
              <a:rPr lang="en-US" sz="5300" b="1" i="1" dirty="0"/>
              <a:t> </a:t>
            </a:r>
            <a:r>
              <a:rPr lang="en-US" sz="5300" b="1" i="1" dirty="0" err="1"/>
              <a:t>Rab.tu.che.we.wyo.rab.bar.ma</a:t>
            </a:r>
            <a:endParaRPr lang="en-CA" sz="5300" b="1" i="1" dirty="0"/>
          </a:p>
          <a:p>
            <a:pPr algn="ctr"/>
            <a:r>
              <a:rPr lang="en-US" sz="5300" b="1" i="1" dirty="0"/>
              <a:t>2</a:t>
            </a:r>
            <a:endParaRPr lang="en-CA" sz="5300" b="1" i="1" dirty="0"/>
          </a:p>
          <a:p>
            <a:pPr algn="ctr"/>
            <a:r>
              <a:rPr lang="en-US" sz="5300" b="1" i="1" dirty="0"/>
              <a:t>Homage to you whose face is like one hundred autumn moons, Completely full and gathered into one, Radiating a great and distinguished light, Superior to the gathering of a thousand stars</a:t>
            </a:r>
            <a:endParaRPr lang="en-US" sz="5300" dirty="0"/>
          </a:p>
          <a:p>
            <a:pPr marL="0" indent="0" algn="ctr">
              <a:buNone/>
            </a:pPr>
            <a:r>
              <a:rPr lang="en-US" sz="3400" dirty="0"/>
              <a:t>OM TARE TUTTARE TURE SARVA PAPAM SHIN TEM KURU SOHA</a:t>
            </a:r>
          </a:p>
        </p:txBody>
      </p:sp>
      <p:sp>
        <p:nvSpPr>
          <p:cNvPr id="5" name="TextBox 4">
            <a:extLst>
              <a:ext uri="{FF2B5EF4-FFF2-40B4-BE49-F238E27FC236}">
                <a16:creationId xmlns:a16="http://schemas.microsoft.com/office/drawing/2014/main" id="{DE264A48-AD2E-AD75-1E3E-09B4743FA506}"/>
              </a:ext>
            </a:extLst>
          </p:cNvPr>
          <p:cNvSpPr txBox="1"/>
          <p:nvPr/>
        </p:nvSpPr>
        <p:spPr>
          <a:xfrm>
            <a:off x="1163320" y="5288340"/>
            <a:ext cx="3277027" cy="1569660"/>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ཕྱག་འཚལ་སྟོན་ཀའི་ཟླ་བ་ཀུན་ཏུ། །གང་བ་བརྒྱ་ནི་བརྩེགས་པའི་ཞལ་མ། །སྐར་མ་སྟོང་ཕྲག་ཚོགས་པ་རྣམས་ཀྱིས། །རབ་ཏུ་ཕྱེ་བའི་འོད་རབ་འབར་མ། །</a:t>
            </a:r>
            <a:endParaRPr lang="en-US" sz="2400" dirty="0"/>
          </a:p>
        </p:txBody>
      </p:sp>
      <p:sp>
        <p:nvSpPr>
          <p:cNvPr id="3" name="TextBox 2">
            <a:extLst>
              <a:ext uri="{FF2B5EF4-FFF2-40B4-BE49-F238E27FC236}">
                <a16:creationId xmlns:a16="http://schemas.microsoft.com/office/drawing/2014/main" id="{66017789-95AA-8A3E-88A9-2F1D3CD47B91}"/>
              </a:ext>
            </a:extLst>
          </p:cNvPr>
          <p:cNvSpPr txBox="1"/>
          <p:nvPr/>
        </p:nvSpPr>
        <p:spPr>
          <a:xfrm>
            <a:off x="6400799" y="477675"/>
            <a:ext cx="3378682" cy="523220"/>
          </a:xfrm>
          <a:prstGeom prst="rect">
            <a:avLst/>
          </a:prstGeom>
          <a:noFill/>
        </p:spPr>
        <p:txBody>
          <a:bodyPr wrap="none" rtlCol="0">
            <a:spAutoFit/>
          </a:bodyPr>
          <a:lstStyle/>
          <a:p>
            <a:r>
              <a:rPr lang="en-US" sz="2800" b="1" dirty="0">
                <a:latin typeface="+mj-lt"/>
              </a:rPr>
              <a:t>Moonlight White Tara</a:t>
            </a:r>
          </a:p>
        </p:txBody>
      </p:sp>
    </p:spTree>
    <p:extLst>
      <p:ext uri="{BB962C8B-B14F-4D97-AF65-F5344CB8AC3E}">
        <p14:creationId xmlns:p14="http://schemas.microsoft.com/office/powerpoint/2010/main" val="4045498099"/>
      </p:ext>
    </p:extLst>
  </p:cSld>
  <p:clrMapOvr>
    <a:masterClrMapping/>
  </p:clrMapOvr>
  <mc:AlternateContent xmlns:mc="http://schemas.openxmlformats.org/markup-compatibility/2006">
    <mc:Choice xmlns:p14="http://schemas.microsoft.com/office/powerpoint/2010/main" Requires="p14">
      <p:transition spd="slow" p14:dur="2000" advClick="0" advTm="17250"/>
    </mc:Choice>
    <mc:Fallback>
      <p:transition spd="slow" advClick="0" advTm="1725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FE951-F566-6F4D-0AA1-8098213EB725}"/>
              </a:ext>
            </a:extLst>
          </p:cNvPr>
          <p:cNvSpPr>
            <a:spLocks noGrp="1"/>
          </p:cNvSpPr>
          <p:nvPr>
            <p:ph type="title"/>
          </p:nvPr>
        </p:nvSpPr>
        <p:spPr>
          <a:xfrm>
            <a:off x="1141456" y="0"/>
            <a:ext cx="9905955" cy="779646"/>
          </a:xfrm>
        </p:spPr>
        <p:txBody>
          <a:bodyPr>
            <a:normAutofit fontScale="90000"/>
          </a:bodyPr>
          <a:lstStyle/>
          <a:p>
            <a:pPr algn="ctr"/>
            <a:br>
              <a:rPr lang="en-CA" sz="2000" dirty="0">
                <a:effectLst/>
              </a:rPr>
            </a:br>
            <a:r>
              <a:rPr lang="en-CA" sz="2000" dirty="0">
                <a:effectLst/>
              </a:rPr>
              <a:t>"Immortal Rain" Long-Life Prayer for Venerable </a:t>
            </a:r>
            <a:r>
              <a:rPr lang="en-CA" sz="2000" dirty="0" err="1">
                <a:effectLst/>
              </a:rPr>
              <a:t>Zasep</a:t>
            </a:r>
            <a:r>
              <a:rPr lang="en-CA" sz="2000" dirty="0">
                <a:effectLst/>
              </a:rPr>
              <a:t> Tulku Rinpoche</a:t>
            </a:r>
            <a:br>
              <a:rPr lang="en-CA" sz="3600" dirty="0">
                <a:effectLst/>
              </a:rPr>
            </a:br>
            <a:endParaRPr lang="en-US" dirty="0"/>
          </a:p>
        </p:txBody>
      </p:sp>
      <p:sp>
        <p:nvSpPr>
          <p:cNvPr id="3" name="Text Placeholder 2">
            <a:extLst>
              <a:ext uri="{FF2B5EF4-FFF2-40B4-BE49-F238E27FC236}">
                <a16:creationId xmlns:a16="http://schemas.microsoft.com/office/drawing/2014/main" id="{5D0C3250-28C7-0951-1178-69B7180A340E}"/>
              </a:ext>
            </a:extLst>
          </p:cNvPr>
          <p:cNvSpPr>
            <a:spLocks noGrp="1"/>
          </p:cNvSpPr>
          <p:nvPr>
            <p:ph type="body" sz="half" idx="2"/>
          </p:nvPr>
        </p:nvSpPr>
        <p:spPr>
          <a:xfrm>
            <a:off x="1260911" y="620829"/>
            <a:ext cx="10799544" cy="6237171"/>
          </a:xfrm>
        </p:spPr>
        <p:txBody>
          <a:bodyPr numCol="2">
            <a:normAutofit fontScale="62500" lnSpcReduction="20000"/>
          </a:bodyPr>
          <a:lstStyle/>
          <a:p>
            <a:r>
              <a:rPr lang="en-CA" sz="2200" dirty="0">
                <a:effectLst/>
              </a:rPr>
              <a:t>Wisdom of all the Buddhas, eternal adamantine nature,</a:t>
            </a:r>
          </a:p>
          <a:p>
            <a:r>
              <a:rPr lang="en-CA" sz="2200" dirty="0">
                <a:effectLst/>
              </a:rPr>
              <a:t>clad in the three maroon robes and displaying the marks of perfection,</a:t>
            </a:r>
          </a:p>
          <a:p>
            <a:r>
              <a:rPr lang="en-CA" sz="2200" dirty="0" err="1">
                <a:effectLst/>
              </a:rPr>
              <a:t>Lobsang</a:t>
            </a:r>
            <a:r>
              <a:rPr lang="en-CA" sz="2200" dirty="0">
                <a:effectLst/>
              </a:rPr>
              <a:t> Gyalwa </a:t>
            </a:r>
            <a:r>
              <a:rPr lang="en-CA" sz="2200" dirty="0" err="1">
                <a:effectLst/>
              </a:rPr>
              <a:t>Tsedzin</a:t>
            </a:r>
            <a:r>
              <a:rPr lang="en-CA" sz="2200" dirty="0">
                <a:effectLst/>
              </a:rPr>
              <a:t> </a:t>
            </a:r>
            <a:r>
              <a:rPr lang="en-CA" sz="2200" dirty="0" err="1">
                <a:effectLst/>
              </a:rPr>
              <a:t>Tsongkha</a:t>
            </a:r>
            <a:r>
              <a:rPr lang="en-CA" sz="2200" dirty="0">
                <a:effectLst/>
              </a:rPr>
              <a:t>-Pa, benefactor of life,</a:t>
            </a:r>
          </a:p>
          <a:p>
            <a:r>
              <a:rPr lang="en-CA" sz="2200" dirty="0">
                <a:effectLst/>
              </a:rPr>
              <a:t>Please grant the joyous occasion for the attainment of immortality, Here and now!</a:t>
            </a:r>
          </a:p>
          <a:p>
            <a:r>
              <a:rPr lang="en-CA" sz="2200" dirty="0" err="1">
                <a:effectLst/>
              </a:rPr>
              <a:t>Lobsang</a:t>
            </a:r>
            <a:r>
              <a:rPr lang="en-CA" sz="2200" dirty="0">
                <a:effectLst/>
              </a:rPr>
              <a:t> Tenzin </a:t>
            </a:r>
            <a:r>
              <a:rPr lang="en-CA" sz="2200" dirty="0" err="1">
                <a:effectLst/>
              </a:rPr>
              <a:t>Gyalsten</a:t>
            </a:r>
            <a:r>
              <a:rPr lang="en-CA" sz="2200" dirty="0">
                <a:effectLst/>
              </a:rPr>
              <a:t> </a:t>
            </a:r>
            <a:r>
              <a:rPr lang="en-CA" sz="2200" dirty="0" err="1">
                <a:effectLst/>
              </a:rPr>
              <a:t>Zasep</a:t>
            </a:r>
            <a:r>
              <a:rPr lang="en-CA" sz="2200" dirty="0">
                <a:effectLst/>
              </a:rPr>
              <a:t> Rinpoche, Treasure of knowledge</a:t>
            </a:r>
          </a:p>
          <a:p>
            <a:r>
              <a:rPr lang="en-CA" sz="2200" dirty="0" err="1">
                <a:effectLst/>
              </a:rPr>
              <a:t>ofJamgon's</a:t>
            </a:r>
            <a:r>
              <a:rPr lang="en-CA" sz="2200" dirty="0">
                <a:effectLst/>
              </a:rPr>
              <a:t> </a:t>
            </a:r>
            <a:r>
              <a:rPr lang="en-CA" sz="2200" dirty="0" err="1">
                <a:effectLst/>
              </a:rPr>
              <a:t>Tsongkha</a:t>
            </a:r>
            <a:r>
              <a:rPr lang="en-CA" sz="2200" dirty="0">
                <a:effectLst/>
              </a:rPr>
              <a:t>-Pa's noble heritage and wish fulfilling power;</a:t>
            </a:r>
          </a:p>
          <a:p>
            <a:r>
              <a:rPr lang="en-CA" sz="2200" dirty="0">
                <a:effectLst/>
              </a:rPr>
              <a:t>Concerned solely with upholding the Dharma in both theory and practice,</a:t>
            </a:r>
          </a:p>
          <a:p>
            <a:r>
              <a:rPr lang="en-CA" sz="2200" dirty="0">
                <a:effectLst/>
              </a:rPr>
              <a:t>You please all the infinite Buddhas immensely,</a:t>
            </a:r>
          </a:p>
          <a:p>
            <a:r>
              <a:rPr lang="en-CA" sz="2200" dirty="0">
                <a:effectLst/>
              </a:rPr>
              <a:t>Oh, learned propagator and holy teacher,</a:t>
            </a:r>
          </a:p>
          <a:p>
            <a:r>
              <a:rPr lang="en-CA" sz="2200" dirty="0">
                <a:effectLst/>
              </a:rPr>
              <a:t>please stay firmly with us!</a:t>
            </a:r>
          </a:p>
          <a:p>
            <a:r>
              <a:rPr lang="en-CA" sz="2200" dirty="0">
                <a:effectLst/>
              </a:rPr>
              <a:t>The pure white light of your peerless wisdom</a:t>
            </a:r>
          </a:p>
          <a:p>
            <a:r>
              <a:rPr lang="en-CA" sz="2200" dirty="0">
                <a:effectLst/>
              </a:rPr>
              <a:t>Reveals the bountiful jasmine garden of Dharma's precepts and training.</a:t>
            </a:r>
          </a:p>
          <a:p>
            <a:r>
              <a:rPr lang="en-CA" sz="2200" dirty="0">
                <a:effectLst/>
              </a:rPr>
              <a:t>May your smile, like a full moon in the night in the autumn,</a:t>
            </a:r>
          </a:p>
          <a:p>
            <a:r>
              <a:rPr lang="en-CA" sz="2200" dirty="0">
                <a:effectLst/>
              </a:rPr>
              <a:t>Shine undiminished until the end of existence.</a:t>
            </a:r>
          </a:p>
          <a:p>
            <a:r>
              <a:rPr lang="en-CA" sz="2200" dirty="0">
                <a:effectLst/>
              </a:rPr>
              <a:t>Bodhisattva </a:t>
            </a:r>
            <a:r>
              <a:rPr lang="en-CA" sz="2200" dirty="0" err="1">
                <a:effectLst/>
              </a:rPr>
              <a:t>Lobsang</a:t>
            </a:r>
            <a:r>
              <a:rPr lang="en-CA" sz="2200" dirty="0">
                <a:effectLst/>
              </a:rPr>
              <a:t> Tenzin </a:t>
            </a:r>
            <a:r>
              <a:rPr lang="en-CA" sz="2200" dirty="0" err="1">
                <a:effectLst/>
              </a:rPr>
              <a:t>Gyalsten</a:t>
            </a:r>
            <a:r>
              <a:rPr lang="en-CA" sz="2200" dirty="0">
                <a:effectLst/>
              </a:rPr>
              <a:t>,</a:t>
            </a:r>
          </a:p>
          <a:p>
            <a:r>
              <a:rPr lang="en-CA" sz="2200" dirty="0">
                <a:effectLst/>
              </a:rPr>
              <a:t>Please remain firmly with us!</a:t>
            </a:r>
          </a:p>
          <a:p>
            <a:r>
              <a:rPr lang="en-CA" sz="2200" dirty="0">
                <a:effectLst/>
              </a:rPr>
              <a:t>Though the pernicious mind, like an elephant, is difficult to tame,</a:t>
            </a:r>
          </a:p>
          <a:p>
            <a:r>
              <a:rPr lang="en-CA" sz="2200" dirty="0">
                <a:effectLst/>
              </a:rPr>
              <a:t>You have controlled it with the sharp hook of mental alertness.</a:t>
            </a:r>
          </a:p>
          <a:p>
            <a:r>
              <a:rPr lang="en-CA" sz="2200" dirty="0">
                <a:effectLst/>
              </a:rPr>
              <a:t>Never crossing beyond the rules of Vinaya,</a:t>
            </a:r>
          </a:p>
          <a:p>
            <a:r>
              <a:rPr lang="en-CA" sz="2200">
                <a:effectLst/>
              </a:rPr>
              <a:t>May you, </a:t>
            </a:r>
            <a:r>
              <a:rPr lang="en-CA" sz="2200" dirty="0">
                <a:effectLst/>
              </a:rPr>
              <a:t>Reverend Elder, truly live long!</a:t>
            </a:r>
          </a:p>
          <a:p>
            <a:r>
              <a:rPr lang="en-CA" sz="2200" dirty="0">
                <a:effectLst/>
              </a:rPr>
              <a:t>Explaining in detail through exacting discernment,</a:t>
            </a:r>
          </a:p>
          <a:p>
            <a:r>
              <a:rPr lang="en-CA" sz="2200" dirty="0">
                <a:effectLst/>
              </a:rPr>
              <a:t>The lapis-lazuli lineage of the Sutras and Tantras,</a:t>
            </a:r>
          </a:p>
          <a:p>
            <a:r>
              <a:rPr lang="en-CA" sz="2200" dirty="0">
                <a:effectLst/>
              </a:rPr>
              <a:t>In well-spoken rhymes of complete perfection,</a:t>
            </a:r>
          </a:p>
          <a:p>
            <a:r>
              <a:rPr lang="en-CA" sz="2200" dirty="0">
                <a:effectLst/>
              </a:rPr>
              <a:t>May your melodious tones always proclaim the Scriptures</a:t>
            </a:r>
          </a:p>
          <a:p>
            <a:r>
              <a:rPr lang="en-CA" sz="2200" dirty="0">
                <a:effectLst/>
              </a:rPr>
              <a:t>and grace the ears of we fortunate ones!</a:t>
            </a:r>
          </a:p>
          <a:p>
            <a:r>
              <a:rPr lang="en-CA" sz="2200" dirty="0">
                <a:effectLst/>
              </a:rPr>
              <a:t>Thus the teachings of Father </a:t>
            </a:r>
            <a:r>
              <a:rPr lang="en-CA" sz="2200" dirty="0" err="1">
                <a:effectLst/>
              </a:rPr>
              <a:t>Jampal</a:t>
            </a:r>
            <a:r>
              <a:rPr lang="en-CA" sz="2200" dirty="0">
                <a:effectLst/>
              </a:rPr>
              <a:t> </a:t>
            </a:r>
            <a:r>
              <a:rPr lang="en-CA" sz="2200" dirty="0" err="1">
                <a:effectLst/>
              </a:rPr>
              <a:t>Nyingpo</a:t>
            </a:r>
            <a:r>
              <a:rPr lang="en-CA" sz="2200" dirty="0">
                <a:effectLst/>
              </a:rPr>
              <a:t> </a:t>
            </a:r>
            <a:r>
              <a:rPr lang="en-CA" sz="2200" dirty="0" err="1">
                <a:effectLst/>
              </a:rPr>
              <a:t>Tsongkha</a:t>
            </a:r>
            <a:r>
              <a:rPr lang="en-CA" sz="2200" dirty="0">
                <a:effectLst/>
              </a:rPr>
              <a:t>-Pa,</a:t>
            </a:r>
          </a:p>
          <a:p>
            <a:r>
              <a:rPr lang="en-CA" sz="2200" dirty="0">
                <a:effectLst/>
              </a:rPr>
              <a:t>are like a wick in a lamp of refined molten gold,</a:t>
            </a:r>
          </a:p>
          <a:p>
            <a:r>
              <a:rPr lang="en-CA" sz="2200" dirty="0">
                <a:effectLst/>
              </a:rPr>
              <a:t>May you through your life of purity and goodness,</a:t>
            </a:r>
          </a:p>
          <a:p>
            <a:r>
              <a:rPr lang="en-CA" sz="2200" dirty="0">
                <a:effectLst/>
              </a:rPr>
              <a:t>Be one who raises its flame higher and higher,</a:t>
            </a:r>
          </a:p>
          <a:p>
            <a:r>
              <a:rPr lang="en-CA" sz="2200" dirty="0">
                <a:effectLst/>
              </a:rPr>
              <a:t>and ever remain steadfastly with us!</a:t>
            </a:r>
          </a:p>
          <a:p>
            <a:r>
              <a:rPr lang="en-CA" sz="2200" dirty="0">
                <a:effectLst/>
              </a:rPr>
              <a:t>By the compassion of the Triple Gem and the ocean of Conquerors;</a:t>
            </a:r>
          </a:p>
          <a:p>
            <a:r>
              <a:rPr lang="en-CA" sz="2200" dirty="0">
                <a:effectLst/>
              </a:rPr>
              <a:t>By the power of the Dharma Protectors long-trusted and honoured;</a:t>
            </a:r>
          </a:p>
          <a:p>
            <a:r>
              <a:rPr lang="en-CA" sz="2200" dirty="0">
                <a:effectLst/>
              </a:rPr>
              <a:t>By the true strength of unequivocal causal interdependence;</a:t>
            </a:r>
          </a:p>
          <a:p>
            <a:r>
              <a:rPr lang="en-CA" sz="2200" dirty="0">
                <a:effectLst/>
              </a:rPr>
              <a:t>May the purpose of this prayer be accomplished,</a:t>
            </a:r>
          </a:p>
          <a:p>
            <a:r>
              <a:rPr lang="en-CA" sz="2200" dirty="0">
                <a:effectLst/>
              </a:rPr>
              <a:t>Spontaneously and without hindrance!</a:t>
            </a:r>
          </a:p>
        </p:txBody>
      </p:sp>
    </p:spTree>
    <p:extLst>
      <p:ext uri="{BB962C8B-B14F-4D97-AF65-F5344CB8AC3E}">
        <p14:creationId xmlns:p14="http://schemas.microsoft.com/office/powerpoint/2010/main" val="3021143659"/>
      </p:ext>
    </p:extLst>
  </p:cSld>
  <p:clrMapOvr>
    <a:masterClrMapping/>
  </p:clrMapOvr>
  <mc:AlternateContent xmlns:mc="http://schemas.openxmlformats.org/markup-compatibility/2006" xmlns:p14="http://schemas.microsoft.com/office/powerpoint/2010/main">
    <mc:Choice Requires="p14">
      <p:transition spd="slow" p14:dur="35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5DE96B-AC37-2C02-8543-73B0B47B424D}"/>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E44699C3-C098-D786-2D7E-04D6B9DB9D5B}"/>
              </a:ext>
            </a:extLst>
          </p:cNvPr>
          <p:cNvSpPr>
            <a:spLocks noGrp="1"/>
          </p:cNvSpPr>
          <p:nvPr>
            <p:ph idx="1"/>
          </p:nvPr>
        </p:nvSpPr>
        <p:spPr/>
        <p:txBody>
          <a:bodyPr/>
          <a:lstStyle/>
          <a:p>
            <a:r>
              <a:rPr lang="en-US" dirty="0"/>
              <a:t>With appreciation and thanks to Niels Petersen for the </a:t>
            </a:r>
            <a:r>
              <a:rPr lang="en-US" dirty="0" err="1"/>
              <a:t>coloured</a:t>
            </a:r>
            <a:r>
              <a:rPr lang="en-US" dirty="0"/>
              <a:t> images of Tara and to Dorje Tamang, the creator of the 21 </a:t>
            </a:r>
            <a:r>
              <a:rPr lang="en-US" dirty="0" err="1"/>
              <a:t>Taras</a:t>
            </a:r>
            <a:r>
              <a:rPr lang="en-US" dirty="0"/>
              <a:t> </a:t>
            </a:r>
            <a:r>
              <a:rPr lang="en-US" dirty="0" err="1"/>
              <a:t>thanka</a:t>
            </a:r>
            <a:r>
              <a:rPr lang="en-US" dirty="0"/>
              <a:t>. </a:t>
            </a:r>
          </a:p>
          <a:p>
            <a:r>
              <a:rPr lang="en-US" dirty="0"/>
              <a:t>Thanks as well to John Thompson, Yoko Dharma, Bill Wells, and Lee Kane for providing access to source documents, to Thomas Jones for the Tibetan transcript, and to Derek Armstrong for posting the Praises event on Buddha Weekly. </a:t>
            </a:r>
          </a:p>
          <a:p>
            <a:endParaRPr lang="en-US" dirty="0"/>
          </a:p>
        </p:txBody>
      </p:sp>
    </p:spTree>
    <p:extLst>
      <p:ext uri="{BB962C8B-B14F-4D97-AF65-F5344CB8AC3E}">
        <p14:creationId xmlns:p14="http://schemas.microsoft.com/office/powerpoint/2010/main" val="320213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C087-3FDC-594A-83CB-BB514BBAA55A}"/>
              </a:ext>
            </a:extLst>
          </p:cNvPr>
          <p:cNvSpPr>
            <a:spLocks noGrp="1"/>
          </p:cNvSpPr>
          <p:nvPr>
            <p:ph type="title"/>
          </p:nvPr>
        </p:nvSpPr>
        <p:spPr>
          <a:xfrm>
            <a:off x="4441370" y="-1"/>
            <a:ext cx="1728318" cy="723482"/>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B7E91491-2DFE-0121-2B4D-732D0BB1537A}"/>
              </a:ext>
            </a:extLst>
          </p:cNvPr>
          <p:cNvPicPr>
            <a:picLocks noGrp="1" noChangeAspect="1"/>
          </p:cNvPicPr>
          <p:nvPr>
            <p:ph sz="half" idx="1"/>
          </p:nvPr>
        </p:nvPicPr>
        <p:blipFill rotWithShape="1">
          <a:blip r:embed="rId3"/>
          <a:srcRect t="6512" b="22733"/>
          <a:stretch/>
        </p:blipFill>
        <p:spPr>
          <a:xfrm>
            <a:off x="-1" y="-1"/>
            <a:ext cx="4441371" cy="4856480"/>
          </a:xfrm>
        </p:spPr>
      </p:pic>
      <p:sp>
        <p:nvSpPr>
          <p:cNvPr id="4" name="Content Placeholder 3">
            <a:extLst>
              <a:ext uri="{FF2B5EF4-FFF2-40B4-BE49-F238E27FC236}">
                <a16:creationId xmlns:a16="http://schemas.microsoft.com/office/drawing/2014/main" id="{EE127E15-D1EF-F04F-A64B-C71F7E65EE3F}"/>
              </a:ext>
            </a:extLst>
          </p:cNvPr>
          <p:cNvSpPr>
            <a:spLocks noGrp="1"/>
          </p:cNvSpPr>
          <p:nvPr>
            <p:ph sz="half" idx="2"/>
          </p:nvPr>
        </p:nvSpPr>
        <p:spPr>
          <a:xfrm>
            <a:off x="4955177" y="1818202"/>
            <a:ext cx="6069875" cy="5379431"/>
          </a:xfrm>
        </p:spPr>
        <p:txBody>
          <a:bodyPr>
            <a:normAutofit fontScale="77500" lnSpcReduction="20000"/>
          </a:bodyPr>
          <a:lstStyle/>
          <a:p>
            <a:pPr algn="ctr"/>
            <a:r>
              <a:rPr lang="en-US" sz="3200" b="1" i="1" dirty="0" err="1"/>
              <a:t>Chag.tsal.ser.ngo.chu.nay.kye.kyi</a:t>
            </a:r>
            <a:r>
              <a:rPr lang="en-US" sz="3200" b="1" i="1" dirty="0"/>
              <a:t> </a:t>
            </a:r>
            <a:r>
              <a:rPr lang="en-US" sz="3200" b="1" i="1" dirty="0" err="1"/>
              <a:t>Pad.may.chag.ni.nam.par.gyan.ma</a:t>
            </a:r>
            <a:r>
              <a:rPr lang="en-US" sz="3200" b="1" i="1" dirty="0"/>
              <a:t> </a:t>
            </a:r>
            <a:r>
              <a:rPr lang="en-US" sz="3200" b="1" i="1" dirty="0" err="1"/>
              <a:t>Jin.pa.tson.dru.ka.tub.zhi.wa</a:t>
            </a:r>
            <a:r>
              <a:rPr lang="en-US" sz="3200" b="1" i="1" dirty="0"/>
              <a:t> </a:t>
            </a:r>
            <a:r>
              <a:rPr lang="en-US" sz="3200" b="1" i="1" dirty="0" err="1"/>
              <a:t>Zo.pa.sam.tan.cho.yul.nyi.ma</a:t>
            </a:r>
            <a:endParaRPr lang="en-US" sz="3200" b="1" i="1" dirty="0"/>
          </a:p>
          <a:p>
            <a:pPr algn="ctr"/>
            <a:r>
              <a:rPr lang="en-US" sz="3200" b="1" i="1" dirty="0"/>
              <a:t>3</a:t>
            </a:r>
            <a:endParaRPr lang="en-CA" sz="3200" b="1" i="1" dirty="0"/>
          </a:p>
          <a:p>
            <a:pPr algn="ctr"/>
            <a:r>
              <a:rPr lang="en-US" sz="3200" b="1" i="1" dirty="0"/>
              <a:t>Homage to you who are golden blue,</a:t>
            </a:r>
            <a:r>
              <a:rPr lang="en-CA" sz="3200" b="1" i="1" dirty="0"/>
              <a:t> </a:t>
            </a:r>
            <a:r>
              <a:rPr lang="en-US" sz="3200" b="1" i="1" dirty="0"/>
              <a:t>Whose hands are beautifully decorated with a water-born lotus, Who embody the Six Perfections of giving, moral discipline, patience, perseverance, concentration and wisdom</a:t>
            </a:r>
          </a:p>
          <a:p>
            <a:pPr marL="0" indent="0" algn="ctr">
              <a:buNone/>
            </a:pPr>
            <a:r>
              <a:rPr lang="en-US" sz="2100" dirty="0"/>
              <a:t>OM TARE TUTTARE TURE SARVA AYU PUNYE PUSH TEM KURU SOHA</a:t>
            </a:r>
          </a:p>
        </p:txBody>
      </p:sp>
      <p:sp>
        <p:nvSpPr>
          <p:cNvPr id="5" name="TextBox 4">
            <a:extLst>
              <a:ext uri="{FF2B5EF4-FFF2-40B4-BE49-F238E27FC236}">
                <a16:creationId xmlns:a16="http://schemas.microsoft.com/office/drawing/2014/main" id="{CD695EF1-01C3-FDBB-EDE8-CA020A0795C5}"/>
              </a:ext>
            </a:extLst>
          </p:cNvPr>
          <p:cNvSpPr txBox="1"/>
          <p:nvPr/>
        </p:nvSpPr>
        <p:spPr>
          <a:xfrm>
            <a:off x="777420" y="4856479"/>
            <a:ext cx="3663950" cy="1200329"/>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ཕྱག་འཚལ་སེར་སྔོ་ཆུ་ནས་སྐྱེས་ཀྱི། །པདྨས་ཕྱག་ནི་རྣམ་པར་བརྒྱན་མ། །སྦྱིན་པ་བརྩོན་འགྲུས་དཀའ་ཐུབ་ཞི་བ། །བཟོད་པ་བསམ་གཏན་སྤྱོད་ཡུལ་ཉིད་མ། །</a:t>
            </a:r>
            <a:endParaRPr lang="en-US" sz="2400" dirty="0"/>
          </a:p>
        </p:txBody>
      </p:sp>
      <p:sp>
        <p:nvSpPr>
          <p:cNvPr id="3" name="TextBox 2">
            <a:extLst>
              <a:ext uri="{FF2B5EF4-FFF2-40B4-BE49-F238E27FC236}">
                <a16:creationId xmlns:a16="http://schemas.microsoft.com/office/drawing/2014/main" id="{FB3427F0-F74E-AE6B-8139-B5330608E6B7}"/>
              </a:ext>
            </a:extLst>
          </p:cNvPr>
          <p:cNvSpPr txBox="1"/>
          <p:nvPr/>
        </p:nvSpPr>
        <p:spPr>
          <a:xfrm>
            <a:off x="6672105" y="477674"/>
            <a:ext cx="3102965" cy="523220"/>
          </a:xfrm>
          <a:prstGeom prst="rect">
            <a:avLst/>
          </a:prstGeom>
          <a:noFill/>
        </p:spPr>
        <p:txBody>
          <a:bodyPr wrap="none" rtlCol="0">
            <a:spAutoFit/>
          </a:bodyPr>
          <a:lstStyle/>
          <a:p>
            <a:r>
              <a:rPr lang="en-US" sz="2800" b="1" dirty="0">
                <a:latin typeface="+mj-lt"/>
              </a:rPr>
              <a:t>Golden </a:t>
            </a:r>
            <a:r>
              <a:rPr lang="en-US" sz="2800" b="1" dirty="0" err="1">
                <a:latin typeface="+mj-lt"/>
              </a:rPr>
              <a:t>Colour</a:t>
            </a:r>
            <a:r>
              <a:rPr lang="en-US" sz="2800" b="1" dirty="0">
                <a:latin typeface="+mj-lt"/>
              </a:rPr>
              <a:t> Tara</a:t>
            </a:r>
          </a:p>
        </p:txBody>
      </p:sp>
    </p:spTree>
    <p:extLst>
      <p:ext uri="{BB962C8B-B14F-4D97-AF65-F5344CB8AC3E}">
        <p14:creationId xmlns:p14="http://schemas.microsoft.com/office/powerpoint/2010/main" val="2917810789"/>
      </p:ext>
    </p:extLst>
  </p:cSld>
  <p:clrMapOvr>
    <a:masterClrMapping/>
  </p:clrMapOvr>
  <mc:AlternateContent xmlns:mc="http://schemas.openxmlformats.org/markup-compatibility/2006">
    <mc:Choice xmlns:p14="http://schemas.microsoft.com/office/powerpoint/2010/main" Requires="p14">
      <p:transition spd="slow" p14:dur="2000" advClick="0" advTm="17350"/>
    </mc:Choice>
    <mc:Fallback>
      <p:transition spd="slow" advClick="0" advTm="1735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31C45-B2B8-AA4E-A628-D4B532054A08}"/>
              </a:ext>
            </a:extLst>
          </p:cNvPr>
          <p:cNvSpPr>
            <a:spLocks noGrp="1"/>
          </p:cNvSpPr>
          <p:nvPr>
            <p:ph type="title"/>
          </p:nvPr>
        </p:nvSpPr>
        <p:spPr>
          <a:xfrm>
            <a:off x="4369026" y="0"/>
            <a:ext cx="1726974" cy="653143"/>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27C5EBE8-1718-B3C9-7C29-2027F496B287}"/>
              </a:ext>
            </a:extLst>
          </p:cNvPr>
          <p:cNvPicPr>
            <a:picLocks noGrp="1" noChangeAspect="1"/>
          </p:cNvPicPr>
          <p:nvPr>
            <p:ph sz="half" idx="1"/>
          </p:nvPr>
        </p:nvPicPr>
        <p:blipFill rotWithShape="1">
          <a:blip r:embed="rId2"/>
          <a:srcRect t="7745" b="18667"/>
          <a:stretch/>
        </p:blipFill>
        <p:spPr>
          <a:xfrm>
            <a:off x="0" y="0"/>
            <a:ext cx="4437529" cy="5046618"/>
          </a:xfrm>
        </p:spPr>
      </p:pic>
      <p:sp>
        <p:nvSpPr>
          <p:cNvPr id="4" name="Content Placeholder 3">
            <a:extLst>
              <a:ext uri="{FF2B5EF4-FFF2-40B4-BE49-F238E27FC236}">
                <a16:creationId xmlns:a16="http://schemas.microsoft.com/office/drawing/2014/main" id="{43F6DF7C-3EE9-9447-B60F-033CF868344C}"/>
              </a:ext>
            </a:extLst>
          </p:cNvPr>
          <p:cNvSpPr>
            <a:spLocks noGrp="1"/>
          </p:cNvSpPr>
          <p:nvPr>
            <p:ph sz="half" idx="2"/>
          </p:nvPr>
        </p:nvSpPr>
        <p:spPr>
          <a:xfrm>
            <a:off x="4990010" y="1811383"/>
            <a:ext cx="5947955" cy="5046617"/>
          </a:xfrm>
        </p:spPr>
        <p:txBody>
          <a:bodyPr>
            <a:normAutofit/>
          </a:bodyPr>
          <a:lstStyle/>
          <a:p>
            <a:pPr algn="ctr">
              <a:lnSpc>
                <a:spcPct val="100000"/>
              </a:lnSpc>
            </a:pPr>
            <a:r>
              <a:rPr lang="en-US" sz="2500" b="1" i="1" dirty="0" err="1"/>
              <a:t>Chag.tsal.de.zhin.sheg.pai.tzug.tor</a:t>
            </a:r>
            <a:r>
              <a:rPr lang="en-US" sz="2500" b="1" i="1" dirty="0"/>
              <a:t> </a:t>
            </a:r>
            <a:r>
              <a:rPr lang="en-US" sz="2500" b="1" i="1" dirty="0" err="1"/>
              <a:t>Ta.yay.nam.par.gyal.wai.cho.ma</a:t>
            </a:r>
            <a:r>
              <a:rPr lang="en-US" sz="2500" b="1" i="1" dirty="0"/>
              <a:t> </a:t>
            </a:r>
            <a:r>
              <a:rPr lang="en-US" sz="2500" b="1" i="1" dirty="0" err="1"/>
              <a:t>Ma.lu.pa.rol.chin.pa.tob.pay</a:t>
            </a:r>
            <a:r>
              <a:rPr lang="en-US" sz="2500" b="1" i="1" dirty="0"/>
              <a:t> </a:t>
            </a:r>
            <a:r>
              <a:rPr lang="en-US" sz="2500" b="1" i="1" dirty="0" err="1"/>
              <a:t>Gyal.wai.say.kyi.shin.tu.ten.ma</a:t>
            </a:r>
            <a:endParaRPr lang="en-CA" sz="2500" b="1" i="1" dirty="0"/>
          </a:p>
          <a:p>
            <a:pPr algn="ctr">
              <a:lnSpc>
                <a:spcPct val="100000"/>
              </a:lnSpc>
            </a:pPr>
            <a:r>
              <a:rPr lang="en-US" sz="2500" b="1" i="1" dirty="0"/>
              <a:t>4</a:t>
            </a:r>
            <a:endParaRPr lang="en-CA" sz="2500" b="1" i="1" dirty="0"/>
          </a:p>
          <a:p>
            <a:pPr algn="ctr">
              <a:lnSpc>
                <a:spcPct val="100000"/>
              </a:lnSpc>
            </a:pPr>
            <a:r>
              <a:rPr lang="en-US" sz="2500" b="1" i="1" dirty="0"/>
              <a:t>Homage to you, who crown the Buddha's </a:t>
            </a:r>
            <a:r>
              <a:rPr lang="en-US" sz="2500" b="1" i="1" dirty="0" err="1"/>
              <a:t>ushnishas</a:t>
            </a:r>
            <a:r>
              <a:rPr lang="en-US" sz="2500" b="1" i="1" dirty="0"/>
              <a:t>, Whose victorious actions are without limit, Who have attained all transcendental wisdoms without exception, and on whom the Bodhisattvas rely</a:t>
            </a:r>
          </a:p>
          <a:p>
            <a:pPr marL="0" indent="0" algn="ctr">
              <a:lnSpc>
                <a:spcPct val="100000"/>
              </a:lnSpc>
              <a:buNone/>
            </a:pPr>
            <a:r>
              <a:rPr lang="en-US" sz="1600" dirty="0"/>
              <a:t>OM TARE TUTTARE TURE SARVA AYU GHANA PUSH TEM KURU SOHA</a:t>
            </a:r>
          </a:p>
        </p:txBody>
      </p:sp>
      <p:sp>
        <p:nvSpPr>
          <p:cNvPr id="5" name="TextBox 4">
            <a:extLst>
              <a:ext uri="{FF2B5EF4-FFF2-40B4-BE49-F238E27FC236}">
                <a16:creationId xmlns:a16="http://schemas.microsoft.com/office/drawing/2014/main" id="{C42E0EFD-F3C1-EE6B-BFCC-33872C4CABE8}"/>
              </a:ext>
            </a:extLst>
          </p:cNvPr>
          <p:cNvSpPr txBox="1"/>
          <p:nvPr/>
        </p:nvSpPr>
        <p:spPr>
          <a:xfrm>
            <a:off x="929640" y="5046618"/>
            <a:ext cx="3507889" cy="1569660"/>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ཕྱག་འཚལ་དེ་བཞིན་གཤེགས་པའི་གཙུག་ཏོར། །མཐའ་ཡས་རྣམ་པར་རྒྱལ་བར་སྤྱོད་མ། །མ་ལུས་ཕ་རོལ་ཕྱིན་པ་ཐོབ་པའི། །རྒྱལ་བའི་སྲས་ཀྱིས་ཤིན་ཏུ་</a:t>
            </a:r>
            <a:r>
              <a:rPr lang="en-US" sz="2400" b="0" i="0" u="none" strike="noStrike" dirty="0">
                <a:effectLst/>
                <a:latin typeface="Arial" panose="020B0604020202020204" pitchFamily="34" charset="0"/>
              </a:rPr>
              <a:t>	</a:t>
            </a:r>
            <a:r>
              <a:rPr lang="bo-CN" sz="2400" b="0" i="0" u="none" strike="noStrike" dirty="0">
                <a:effectLst/>
                <a:latin typeface="Arial" panose="020B0604020202020204" pitchFamily="34" charset="0"/>
              </a:rPr>
              <a:t>བསྟེན་མ། །</a:t>
            </a:r>
            <a:endParaRPr lang="en-US" sz="2400" dirty="0"/>
          </a:p>
        </p:txBody>
      </p:sp>
      <p:sp>
        <p:nvSpPr>
          <p:cNvPr id="3" name="TextBox 2">
            <a:extLst>
              <a:ext uri="{FF2B5EF4-FFF2-40B4-BE49-F238E27FC236}">
                <a16:creationId xmlns:a16="http://schemas.microsoft.com/office/drawing/2014/main" id="{4850F9E1-E51C-FF0E-4FDA-BDB9296111D4}"/>
              </a:ext>
            </a:extLst>
          </p:cNvPr>
          <p:cNvSpPr txBox="1"/>
          <p:nvPr/>
        </p:nvSpPr>
        <p:spPr>
          <a:xfrm>
            <a:off x="5848140" y="477675"/>
            <a:ext cx="4677627" cy="523220"/>
          </a:xfrm>
          <a:prstGeom prst="rect">
            <a:avLst/>
          </a:prstGeom>
          <a:noFill/>
        </p:spPr>
        <p:txBody>
          <a:bodyPr wrap="none" rtlCol="0">
            <a:spAutoFit/>
          </a:bodyPr>
          <a:lstStyle/>
          <a:p>
            <a:r>
              <a:rPr lang="en-US" sz="2800" b="1" dirty="0">
                <a:latin typeface="+mj-lt"/>
              </a:rPr>
              <a:t>Golden Tara Crown Victorious</a:t>
            </a:r>
          </a:p>
        </p:txBody>
      </p:sp>
    </p:spTree>
    <p:extLst>
      <p:ext uri="{BB962C8B-B14F-4D97-AF65-F5344CB8AC3E}">
        <p14:creationId xmlns:p14="http://schemas.microsoft.com/office/powerpoint/2010/main" val="895613434"/>
      </p:ext>
    </p:extLst>
  </p:cSld>
  <p:clrMapOvr>
    <a:masterClrMapping/>
  </p:clrMapOvr>
  <mc:AlternateContent xmlns:mc="http://schemas.openxmlformats.org/markup-compatibility/2006">
    <mc:Choice xmlns:p14="http://schemas.microsoft.com/office/powerpoint/2010/main" Requires="p14">
      <p:transition spd="slow" p14:dur="2000" advClick="0" advTm="17300"/>
    </mc:Choice>
    <mc:Fallback>
      <p:transition spd="slow" advClick="0" advTm="173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A2313-BA4C-B543-B894-038995CCB497}"/>
              </a:ext>
            </a:extLst>
          </p:cNvPr>
          <p:cNvSpPr>
            <a:spLocks noGrp="1"/>
          </p:cNvSpPr>
          <p:nvPr>
            <p:ph type="title"/>
          </p:nvPr>
        </p:nvSpPr>
        <p:spPr>
          <a:xfrm>
            <a:off x="4441370" y="0"/>
            <a:ext cx="1858946" cy="633046"/>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18025AF9-1B65-CB87-B512-AFCC93CED807}"/>
              </a:ext>
            </a:extLst>
          </p:cNvPr>
          <p:cNvPicPr>
            <a:picLocks noGrp="1" noChangeAspect="1"/>
          </p:cNvPicPr>
          <p:nvPr>
            <p:ph sz="half" idx="1"/>
          </p:nvPr>
        </p:nvPicPr>
        <p:blipFill rotWithShape="1">
          <a:blip r:embed="rId2"/>
          <a:srcRect t="5920" b="20661"/>
          <a:stretch/>
        </p:blipFill>
        <p:spPr>
          <a:xfrm>
            <a:off x="0" y="0"/>
            <a:ext cx="4441371" cy="5039360"/>
          </a:xfrm>
        </p:spPr>
      </p:pic>
      <p:sp>
        <p:nvSpPr>
          <p:cNvPr id="4" name="Content Placeholder 3">
            <a:extLst>
              <a:ext uri="{FF2B5EF4-FFF2-40B4-BE49-F238E27FC236}">
                <a16:creationId xmlns:a16="http://schemas.microsoft.com/office/drawing/2014/main" id="{6284D321-859A-4942-A013-98BD3C147A06}"/>
              </a:ext>
            </a:extLst>
          </p:cNvPr>
          <p:cNvSpPr>
            <a:spLocks noGrp="1"/>
          </p:cNvSpPr>
          <p:nvPr>
            <p:ph sz="half" idx="2"/>
          </p:nvPr>
        </p:nvSpPr>
        <p:spPr>
          <a:xfrm>
            <a:off x="5003476" y="1915886"/>
            <a:ext cx="5690650" cy="4931518"/>
          </a:xfrm>
        </p:spPr>
        <p:txBody>
          <a:bodyPr>
            <a:normAutofit/>
          </a:bodyPr>
          <a:lstStyle/>
          <a:p>
            <a:pPr algn="ctr">
              <a:lnSpc>
                <a:spcPct val="100000"/>
              </a:lnSpc>
            </a:pPr>
            <a:r>
              <a:rPr lang="en-US" sz="2500" b="1" i="1" dirty="0" err="1"/>
              <a:t>Chag.tsal.TUT.TA.RE.HUNG.yi.gey</a:t>
            </a:r>
            <a:r>
              <a:rPr lang="en-US" sz="2500" b="1" i="1" dirty="0"/>
              <a:t> </a:t>
            </a:r>
            <a:r>
              <a:rPr lang="en-US" sz="2500" b="1" i="1" dirty="0" err="1"/>
              <a:t>Do.dang.chog.dang.nam.ka.gang.ma</a:t>
            </a:r>
            <a:r>
              <a:rPr lang="en-US" sz="2500" b="1" i="1" dirty="0"/>
              <a:t> </a:t>
            </a:r>
            <a:r>
              <a:rPr lang="en-US" sz="2500" b="1" i="1" dirty="0" err="1"/>
              <a:t>Jig.ten.dun.po.zhab.kyi.nen.tey</a:t>
            </a:r>
            <a:r>
              <a:rPr lang="en-US" sz="2500" b="1" i="1" dirty="0"/>
              <a:t> </a:t>
            </a:r>
            <a:r>
              <a:rPr lang="en-US" sz="2500" b="1" i="1" dirty="0" err="1"/>
              <a:t>Lu.pa.med.par.gug.par.nu.ma</a:t>
            </a:r>
            <a:endParaRPr lang="en-CA" sz="2500" b="1" i="1" dirty="0"/>
          </a:p>
          <a:p>
            <a:pPr algn="ctr">
              <a:lnSpc>
                <a:spcPct val="100000"/>
              </a:lnSpc>
            </a:pPr>
            <a:r>
              <a:rPr lang="en-US" sz="2500" b="1" i="1" dirty="0"/>
              <a:t>5</a:t>
            </a:r>
            <a:endParaRPr lang="en-CA" sz="2500" b="1" i="1" dirty="0"/>
          </a:p>
          <a:p>
            <a:pPr algn="ctr">
              <a:lnSpc>
                <a:spcPct val="100000"/>
              </a:lnSpc>
            </a:pPr>
            <a:r>
              <a:rPr lang="en-US" sz="2500" b="1" i="1" dirty="0"/>
              <a:t>Homage to you, who uttering TUTTARE &amp; HUM, fill the worlds of desire, direction &amp; space, Who with your feet press down the seven worlds, and who by your power draw all beings without exception</a:t>
            </a:r>
          </a:p>
          <a:p>
            <a:pPr marL="0" indent="0" algn="ctr">
              <a:lnSpc>
                <a:spcPct val="100000"/>
              </a:lnSpc>
              <a:buNone/>
            </a:pPr>
            <a:r>
              <a:rPr lang="en-US" sz="1600" dirty="0"/>
              <a:t>OM TARE TUTTARE TURE AKAR SHA YA HRI SOHA</a:t>
            </a:r>
          </a:p>
        </p:txBody>
      </p:sp>
      <p:sp>
        <p:nvSpPr>
          <p:cNvPr id="5" name="TextBox 4">
            <a:extLst>
              <a:ext uri="{FF2B5EF4-FFF2-40B4-BE49-F238E27FC236}">
                <a16:creationId xmlns:a16="http://schemas.microsoft.com/office/drawing/2014/main" id="{26EB9D57-25C4-F962-0F6F-40F197E75C0D}"/>
              </a:ext>
            </a:extLst>
          </p:cNvPr>
          <p:cNvSpPr txBox="1"/>
          <p:nvPr/>
        </p:nvSpPr>
        <p:spPr>
          <a:xfrm>
            <a:off x="878840" y="5039360"/>
            <a:ext cx="3562530" cy="1569660"/>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ཕྱག་འཚལ་ཏུ་ཏྟ་ར་ཧཱུཾ་ཡི་གེས། །འདོད་དང་ཕྱོགས་དང་ནམ་མཁའ་གང་མ། །འཇིག་རྟེན་བདུན་པོ་ཞབས་ཀྱིས་མནན་ཏེ། །ལུས་པ་མེད་པར་འགུགས་</a:t>
            </a:r>
            <a:r>
              <a:rPr lang="en-US" sz="2400" b="0" i="0" u="none" strike="noStrike" dirty="0">
                <a:effectLst/>
                <a:latin typeface="Arial" panose="020B0604020202020204" pitchFamily="34" charset="0"/>
              </a:rPr>
              <a:t>	</a:t>
            </a:r>
            <a:r>
              <a:rPr lang="bo-CN" sz="2400" b="0" i="0" u="none" strike="noStrike" dirty="0">
                <a:effectLst/>
                <a:latin typeface="Arial" panose="020B0604020202020204" pitchFamily="34" charset="0"/>
              </a:rPr>
              <a:t>པར་ནུས་མ།</a:t>
            </a:r>
            <a:endParaRPr lang="en-US" sz="2400" dirty="0"/>
          </a:p>
        </p:txBody>
      </p:sp>
      <p:sp>
        <p:nvSpPr>
          <p:cNvPr id="3" name="TextBox 2">
            <a:extLst>
              <a:ext uri="{FF2B5EF4-FFF2-40B4-BE49-F238E27FC236}">
                <a16:creationId xmlns:a16="http://schemas.microsoft.com/office/drawing/2014/main" id="{904F4699-6461-F4E5-0FAD-2CBD45761D8A}"/>
              </a:ext>
            </a:extLst>
          </p:cNvPr>
          <p:cNvSpPr txBox="1"/>
          <p:nvPr/>
        </p:nvSpPr>
        <p:spPr>
          <a:xfrm>
            <a:off x="5147158" y="489636"/>
            <a:ext cx="5546968" cy="523220"/>
          </a:xfrm>
          <a:prstGeom prst="rect">
            <a:avLst/>
          </a:prstGeom>
          <a:noFill/>
        </p:spPr>
        <p:txBody>
          <a:bodyPr wrap="none" rtlCol="0">
            <a:spAutoFit/>
          </a:bodyPr>
          <a:lstStyle/>
          <a:p>
            <a:r>
              <a:rPr lang="en-US" sz="2800" b="1" dirty="0">
                <a:latin typeface="+mj-lt"/>
              </a:rPr>
              <a:t>Tara Proclaiming the Sound of HUM</a:t>
            </a:r>
          </a:p>
        </p:txBody>
      </p:sp>
    </p:spTree>
    <p:extLst>
      <p:ext uri="{BB962C8B-B14F-4D97-AF65-F5344CB8AC3E}">
        <p14:creationId xmlns:p14="http://schemas.microsoft.com/office/powerpoint/2010/main" val="3071410071"/>
      </p:ext>
    </p:extLst>
  </p:cSld>
  <p:clrMapOvr>
    <a:masterClrMapping/>
  </p:clrMapOvr>
  <mc:AlternateContent xmlns:mc="http://schemas.openxmlformats.org/markup-compatibility/2006">
    <mc:Choice xmlns:p14="http://schemas.microsoft.com/office/powerpoint/2010/main" Requires="p14">
      <p:transition spd="slow" p14:dur="2000" advClick="0" advTm="17350"/>
    </mc:Choice>
    <mc:Fallback>
      <p:transition spd="slow" advClick="0" advTm="1735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8C661-852B-3246-8C1D-DE303FE4B2AA}"/>
              </a:ext>
            </a:extLst>
          </p:cNvPr>
          <p:cNvSpPr>
            <a:spLocks noGrp="1"/>
          </p:cNvSpPr>
          <p:nvPr>
            <p:ph type="title"/>
          </p:nvPr>
        </p:nvSpPr>
        <p:spPr>
          <a:xfrm>
            <a:off x="4441370" y="0"/>
            <a:ext cx="1798656" cy="693336"/>
          </a:xfrm>
        </p:spPr>
        <p:txBody>
          <a:bodyPr>
            <a:normAutofit/>
          </a:bodyPr>
          <a:lstStyle/>
          <a:p>
            <a:r>
              <a:rPr lang="en-US" sz="1050" dirty="0"/>
              <a:t>image © Niels </a:t>
            </a:r>
            <a:r>
              <a:rPr lang="en-US" sz="1050" dirty="0" err="1"/>
              <a:t>petersen</a:t>
            </a:r>
            <a:r>
              <a:rPr lang="en-US" sz="1050" dirty="0"/>
              <a:t> </a:t>
            </a:r>
          </a:p>
        </p:txBody>
      </p:sp>
      <p:pic>
        <p:nvPicPr>
          <p:cNvPr id="8" name="Content Placeholder 7">
            <a:extLst>
              <a:ext uri="{FF2B5EF4-FFF2-40B4-BE49-F238E27FC236}">
                <a16:creationId xmlns:a16="http://schemas.microsoft.com/office/drawing/2014/main" id="{3A4E711F-3D12-6BBD-E556-5CE0881207A2}"/>
              </a:ext>
            </a:extLst>
          </p:cNvPr>
          <p:cNvPicPr>
            <a:picLocks noGrp="1" noChangeAspect="1"/>
          </p:cNvPicPr>
          <p:nvPr>
            <p:ph sz="half" idx="1"/>
          </p:nvPr>
        </p:nvPicPr>
        <p:blipFill rotWithShape="1">
          <a:blip r:embed="rId2"/>
          <a:srcRect t="8246" b="18737"/>
          <a:stretch/>
        </p:blipFill>
        <p:spPr>
          <a:xfrm>
            <a:off x="-1" y="-329784"/>
            <a:ext cx="4441371" cy="5011784"/>
          </a:xfrm>
        </p:spPr>
      </p:pic>
      <p:sp>
        <p:nvSpPr>
          <p:cNvPr id="4" name="Content Placeholder 3">
            <a:extLst>
              <a:ext uri="{FF2B5EF4-FFF2-40B4-BE49-F238E27FC236}">
                <a16:creationId xmlns:a16="http://schemas.microsoft.com/office/drawing/2014/main" id="{E67810FE-7E7F-6C4F-8D1F-BFE55EBA81BE}"/>
              </a:ext>
            </a:extLst>
          </p:cNvPr>
          <p:cNvSpPr>
            <a:spLocks noGrp="1"/>
          </p:cNvSpPr>
          <p:nvPr>
            <p:ph sz="half" idx="2"/>
          </p:nvPr>
        </p:nvSpPr>
        <p:spPr>
          <a:xfrm>
            <a:off x="4956367" y="1846217"/>
            <a:ext cx="5729050" cy="5011783"/>
          </a:xfrm>
        </p:spPr>
        <p:txBody>
          <a:bodyPr>
            <a:normAutofit/>
          </a:bodyPr>
          <a:lstStyle/>
          <a:p>
            <a:pPr algn="ctr">
              <a:lnSpc>
                <a:spcPct val="100000"/>
              </a:lnSpc>
            </a:pPr>
            <a:r>
              <a:rPr lang="en-US" sz="2500" b="1" i="1" dirty="0" err="1"/>
              <a:t>Chag.tsal.gya.jen.may.lha.tsang.pa</a:t>
            </a:r>
            <a:r>
              <a:rPr lang="en-US" sz="2500" b="1" i="1" dirty="0"/>
              <a:t> </a:t>
            </a:r>
            <a:r>
              <a:rPr lang="en-US" sz="2500" b="1" i="1" dirty="0" err="1"/>
              <a:t>Lung.lha.na.tsog.wang.chug.cho.ma</a:t>
            </a:r>
            <a:r>
              <a:rPr lang="en-US" sz="2500" b="1" i="1" dirty="0"/>
              <a:t> </a:t>
            </a:r>
            <a:r>
              <a:rPr lang="en-US" sz="2500" b="1" i="1" dirty="0" err="1"/>
              <a:t>Jung.po.ra.lang.dri.za.nam.dang</a:t>
            </a:r>
            <a:r>
              <a:rPr lang="en-US" sz="2500" b="1" i="1" dirty="0"/>
              <a:t> </a:t>
            </a:r>
            <a:r>
              <a:rPr lang="en-US" sz="2500" b="1" i="1" dirty="0" err="1"/>
              <a:t>No.jin.tsog.kyi.dun.nay.tod.ma</a:t>
            </a:r>
            <a:endParaRPr lang="en-CA" sz="2500" b="1" i="1" dirty="0"/>
          </a:p>
          <a:p>
            <a:pPr algn="ctr">
              <a:lnSpc>
                <a:spcPct val="100000"/>
              </a:lnSpc>
            </a:pPr>
            <a:r>
              <a:rPr lang="en-US" sz="2500" b="1" i="1" dirty="0"/>
              <a:t>6</a:t>
            </a:r>
            <a:endParaRPr lang="en-CA" sz="2500" b="1" i="1" dirty="0"/>
          </a:p>
          <a:p>
            <a:pPr algn="ctr">
              <a:lnSpc>
                <a:spcPct val="100000"/>
              </a:lnSpc>
            </a:pPr>
            <a:r>
              <a:rPr lang="en-US" sz="2500" b="1" i="1" dirty="0"/>
              <a:t>Homage to you to whom Indra, Agni, Brahma, Vayu, </a:t>
            </a:r>
            <a:r>
              <a:rPr lang="en-US" sz="2500" b="1" i="1" dirty="0" err="1"/>
              <a:t>Ishvara</a:t>
            </a:r>
            <a:r>
              <a:rPr lang="en-US" sz="2500" b="1" i="1" dirty="0"/>
              <a:t> &amp; other gods offer prayers, And who are praised by spirits, zombies, smell-eaters</a:t>
            </a:r>
            <a:r>
              <a:rPr lang="en-CA" sz="2500" b="1" i="1" dirty="0"/>
              <a:t> </a:t>
            </a:r>
            <a:r>
              <a:rPr lang="en-US" sz="2500" b="1" i="1" dirty="0"/>
              <a:t>and yakshas</a:t>
            </a:r>
            <a:endParaRPr lang="en-US" sz="2500" dirty="0"/>
          </a:p>
          <a:p>
            <a:pPr marL="0" indent="0" algn="ctr">
              <a:buNone/>
            </a:pPr>
            <a:r>
              <a:rPr lang="en-US" sz="1600" dirty="0"/>
              <a:t>OM TARE TUTTARE TURE SARVA BE GHAN NA SHA TRUM UTSA TRA YA SOHA</a:t>
            </a:r>
          </a:p>
        </p:txBody>
      </p:sp>
      <p:sp>
        <p:nvSpPr>
          <p:cNvPr id="5" name="TextBox 4">
            <a:extLst>
              <a:ext uri="{FF2B5EF4-FFF2-40B4-BE49-F238E27FC236}">
                <a16:creationId xmlns:a16="http://schemas.microsoft.com/office/drawing/2014/main" id="{C20EBE6A-5B7B-9691-2F7E-2CCBA9135988}"/>
              </a:ext>
            </a:extLst>
          </p:cNvPr>
          <p:cNvSpPr txBox="1"/>
          <p:nvPr/>
        </p:nvSpPr>
        <p:spPr>
          <a:xfrm>
            <a:off x="868680" y="5011784"/>
            <a:ext cx="3572690" cy="1569660"/>
          </a:xfrm>
          <a:prstGeom prst="rect">
            <a:avLst/>
          </a:prstGeom>
          <a:noFill/>
        </p:spPr>
        <p:txBody>
          <a:bodyPr wrap="square">
            <a:spAutoFit/>
          </a:bodyPr>
          <a:lstStyle/>
          <a:p>
            <a:r>
              <a:rPr lang="bo-CN" sz="2400" b="0" i="0" u="none" strike="noStrike" dirty="0">
                <a:effectLst/>
                <a:latin typeface="Arial" panose="020B0604020202020204" pitchFamily="34" charset="0"/>
              </a:rPr>
              <a:t>ཕྱག་འཚལ་བརྒྱ་བྱིན་མེ་ལྷ་ཚངས་པ། །རླུང་ལྷ་སྣ་ཚོགས་དབང་ཕྱུག་མཆོད་མ། །འབྱུང་པོ་རོ་ལངས་དྲི་ཟ་རྣམས་དང་། །གནོད་སྦྱིན་ཚོགས་ཀྱིས་མདུན་ནས་</a:t>
            </a:r>
            <a:r>
              <a:rPr lang="en-US" sz="2400" b="0" i="0" u="none" strike="noStrike" dirty="0">
                <a:effectLst/>
                <a:latin typeface="Arial" panose="020B0604020202020204" pitchFamily="34" charset="0"/>
              </a:rPr>
              <a:t>	</a:t>
            </a:r>
            <a:r>
              <a:rPr lang="bo-CN" sz="2400" b="0" i="0" u="none" strike="noStrike" dirty="0">
                <a:effectLst/>
                <a:latin typeface="Arial" panose="020B0604020202020204" pitchFamily="34" charset="0"/>
              </a:rPr>
              <a:t>བསྟོད་མ། །</a:t>
            </a:r>
            <a:endParaRPr lang="en-US" sz="2400" dirty="0"/>
          </a:p>
        </p:txBody>
      </p:sp>
      <p:sp>
        <p:nvSpPr>
          <p:cNvPr id="3" name="TextBox 2">
            <a:extLst>
              <a:ext uri="{FF2B5EF4-FFF2-40B4-BE49-F238E27FC236}">
                <a16:creationId xmlns:a16="http://schemas.microsoft.com/office/drawing/2014/main" id="{7C41AD34-5A24-00CC-5C07-BA26D1E7A266}"/>
              </a:ext>
            </a:extLst>
          </p:cNvPr>
          <p:cNvSpPr txBox="1"/>
          <p:nvPr/>
        </p:nvSpPr>
        <p:spPr>
          <a:xfrm>
            <a:off x="4441370" y="604861"/>
            <a:ext cx="7595990" cy="523220"/>
          </a:xfrm>
          <a:prstGeom prst="rect">
            <a:avLst/>
          </a:prstGeom>
          <a:noFill/>
        </p:spPr>
        <p:txBody>
          <a:bodyPr wrap="none" rtlCol="0">
            <a:spAutoFit/>
          </a:bodyPr>
          <a:lstStyle/>
          <a:p>
            <a:r>
              <a:rPr lang="en-US" sz="2800" b="1" dirty="0">
                <a:latin typeface="+mj-lt"/>
              </a:rPr>
              <a:t>Tara Victorious over the Three Levels of the World</a:t>
            </a:r>
          </a:p>
        </p:txBody>
      </p:sp>
    </p:spTree>
    <p:extLst>
      <p:ext uri="{BB962C8B-B14F-4D97-AF65-F5344CB8AC3E}">
        <p14:creationId xmlns:p14="http://schemas.microsoft.com/office/powerpoint/2010/main" val="2447862859"/>
      </p:ext>
    </p:extLst>
  </p:cSld>
  <p:clrMapOvr>
    <a:masterClrMapping/>
  </p:clrMapOvr>
  <mc:AlternateContent xmlns:mc="http://schemas.openxmlformats.org/markup-compatibility/2006">
    <mc:Choice xmlns:p14="http://schemas.microsoft.com/office/powerpoint/2010/main" Requires="p14">
      <p:transition spd="slow" p14:dur="2000" advClick="0" advTm="17350"/>
    </mc:Choice>
    <mc:Fallback>
      <p:transition spd="slow" advClick="0" advTm="1735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{8116AA42-0B50-E046-AAE7-9003D24DAFA4}tf10001122</Template>
  <TotalTime>16744</TotalTime>
  <Words>7674</Words>
  <Application>Microsoft Macintosh PowerPoint</Application>
  <PresentationFormat>Widescreen</PresentationFormat>
  <Paragraphs>401</Paragraphs>
  <Slides>51</Slides>
  <Notes>3</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Times</vt:lpstr>
      <vt:lpstr>Times New Roman</vt:lpstr>
      <vt:lpstr>Tw Cen MT</vt:lpstr>
      <vt:lpstr>Circuit</vt:lpstr>
      <vt:lpstr>Taking Refuge And  Generating Bodhichitta </vt:lpstr>
      <vt:lpstr>༈ ན་མོ་ཨཱ་རྱ་ཏཱ་ར་ཡེ། ། NAMO ĀRYA TĀRAYE</vt:lpstr>
      <vt:lpstr>PowerPoint Presentation</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PowerPoint Presentation</vt:lpstr>
      <vt:lpstr>PowerPoint Presentation</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image © Niels petersen </vt:lpstr>
      <vt:lpstr>PowerPoint Presentation</vt:lpstr>
      <vt:lpstr>Final Dedication</vt:lpstr>
      <vt:lpstr> "Immortal Rain" Long-Life Prayer for Venerable Zasep Tulku Rinpoche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Pravaz</dc:creator>
  <cp:lastModifiedBy>Natasha Pravaz</cp:lastModifiedBy>
  <cp:revision>4</cp:revision>
  <dcterms:created xsi:type="dcterms:W3CDTF">2020-06-30T22:23:28Z</dcterms:created>
  <dcterms:modified xsi:type="dcterms:W3CDTF">2023-11-13T14:49:26Z</dcterms:modified>
</cp:coreProperties>
</file>